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1245" r:id="rId3"/>
    <p:sldId id="1246" r:id="rId5"/>
    <p:sldId id="1247" r:id="rId6"/>
    <p:sldId id="1248" r:id="rId7"/>
  </p:sldIdLst>
  <p:sldSz cx="12192000" cy="6858000"/>
  <p:notesSz cx="6858000" cy="9144000"/>
  <p:embeddedFontLst>
    <p:embeddedFont>
      <p:font typeface="黑体" panose="02010609060101010101" charset="-122"/>
      <p:regular r:id="rId12"/>
    </p:embeddedFont>
    <p:embeddedFont>
      <p:font typeface="微软雅黑" panose="020B0503020204020204" charset="-122"/>
      <p:regular r:id="rId13"/>
    </p:embeddedFont>
    <p:embeddedFont>
      <p:font typeface="等线" panose="02010600030101010101" charset="-122"/>
      <p:regular r:id="rId1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qatr130" initials="q" lastIdx="1" clrIdx="0"/>
  <p:cmAuthor id="797" name="未知用户353" initials="未" lastIdx="7" clrIdx="0"/>
  <p:cmAuthor id="1" name="齐 媛" initials="齐" lastIdx="1" clrIdx="0"/>
  <p:cmAuthor id="798" name="未知用户354" initials="未" lastIdx="3" clrIdx="0"/>
  <p:cmAuthor id="2" name="100324@onmicrosoft.net" initials="1" lastIdx="1" clrIdx="0"/>
  <p:cmAuthor id="799" name="未知用户355" initials="未" lastIdx="1" clrIdx="0"/>
  <p:cmAuthor id="3" name="作者" initials="作" lastIdx="0" clrIdx="1"/>
  <p:cmAuthor id="800" name="未知用户356" initials="未" lastIdx="0" clrIdx="0"/>
  <p:cmAuthor id="4" name="Tian Henry" initials="T" lastIdx="1" clrIdx="2"/>
  <p:cmAuthor id="801" name="未知用户378" initials="未" lastIdx="1" clrIdx="0"/>
  <p:cmAuthor id="5" name="zhouxiao" initials="z" lastIdx="1" clrIdx="3"/>
  <p:cmAuthor id="802" name="未知用户357" initials="未" lastIdx="9" clrIdx="0"/>
  <p:cmAuthor id="6" name="晨光 石" initials="晨" lastIdx="2" clrIdx="0"/>
  <p:cmAuthor id="803" name="未知用户362" initials="未" lastIdx="1" clrIdx="0"/>
  <p:cmAuthor id="7" name="kang chen" initials="k" lastIdx="1" clrIdx="0"/>
  <p:cmAuthor id="804" name="未知用户363" initials="未" lastIdx="0" clrIdx="0"/>
  <p:cmAuthor id="8" name="27814" initials="2" lastIdx="1" clrIdx="5"/>
  <p:cmAuthor id="805" name="未知用户374" initials="未" lastIdx="1" clrIdx="0"/>
  <p:cmAuthor id="9" name="CPIC" initials="C" lastIdx="1" clrIdx="8"/>
  <p:cmAuthor id="806" name="未知用户375" initials="未" lastIdx="1" clrIdx="0"/>
  <p:cmAuthor id="10" name="庞付娟" initials="C" lastIdx="21" clrIdx="9"/>
  <p:cmAuthor id="807" name="未知用户369" initials="未" lastIdx="2" clrIdx="0"/>
  <p:cmAuthor id="11" name="高艳" initials="高" lastIdx="17" clrIdx="10"/>
  <p:cmAuthor id="808" name="未知用户376" initials="未" lastIdx="22" clrIdx="0"/>
  <p:cmAuthor id="12" name="Admin" initials="A" lastIdx="0" clrIdx="0"/>
  <p:cmAuthor id="809" name="未知用户377" initials="未" lastIdx="1" clrIdx="0"/>
  <p:cmAuthor id="13" name="admin" initials="a" lastIdx="4" clrIdx="0"/>
  <p:cmAuthor id="810" name="未知用户372" initials="未" lastIdx="1" clrIdx="1"/>
  <p:cmAuthor id="14" name="未知用户7" initials="未知用户7" lastIdx="1" clrIdx="0"/>
  <p:cmAuthor id="811" name="Bo" initials="B" lastIdx="1" clrIdx="93"/>
  <p:cmAuthor id="15" name="汪庆涛" initials="汪庆涛" lastIdx="0" clrIdx="4"/>
  <p:cmAuthor id="812" name="liuhao24" initials="l" lastIdx="2" clrIdx="0"/>
  <p:cmAuthor id="16" name="dongwc0205" initials="d" lastIdx="1" clrIdx="15"/>
  <p:cmAuthor id="813" name="a1270005862@outlook.com" initials="a" lastIdx="1" clrIdx="177"/>
  <p:cmAuthor id="814" name="未知用户466" initials="未" lastIdx="3" clrIdx="0"/>
  <p:cmAuthor id="18" name="Hi_ Young" initials="H" lastIdx="20" clrIdx="0"/>
  <p:cmAuthor id="815" name="未知用户460" initials="未" lastIdx="1" clrIdx="0"/>
  <p:cmAuthor id="19" name="zhenwb" initials="z" lastIdx="1" clrIdx="17"/>
  <p:cmAuthor id="816" name="未知用户454" initials="未" lastIdx="2" clrIdx="0"/>
  <p:cmAuthor id="20" name="ansen emma" initials="a" lastIdx="1" clrIdx="18"/>
  <p:cmAuthor id="817" name="未知用户461" initials="未" lastIdx="0" clrIdx="0"/>
  <p:cmAuthor id="21" name="hanwei" initials="h" lastIdx="1" clrIdx="15"/>
  <p:cmAuthor id="818" name="未知用户455" initials="未" lastIdx="1" clrIdx="0"/>
  <p:cmAuthor id="22" name="WHTP" initials="W" lastIdx="1" clrIdx="20"/>
  <p:cmAuthor id="819" name="未知用户462" initials="未" lastIdx="10" clrIdx="0"/>
  <p:cmAuthor id="23" name="Henry Tian" initials="H" lastIdx="2" clrIdx="0"/>
  <p:cmAuthor id="820" name="未知用户465" initials="未" lastIdx="1" clrIdx="5"/>
  <p:cmAuthor id="24" name="程康平" initials="程" lastIdx="2" clrIdx="0"/>
  <p:cmAuthor id="821" name="未知用户457" initials="未" lastIdx="1" clrIdx="0"/>
  <p:cmAuthor id="25" name="w" initials="w" lastIdx="2" clrIdx="0"/>
  <p:cmAuthor id="822" name="未知用户450" initials="未" lastIdx="0" clrIdx="0"/>
  <p:cmAuthor id="26" name="余潇迎" initials="余" lastIdx="2" clrIdx="0"/>
  <p:cmAuthor id="823" name="未知用户463" initials="未" lastIdx="1" clrIdx="18"/>
  <p:cmAuthor id="27" name="陈 橙橙" initials="陈" lastIdx="1" clrIdx="21"/>
  <p:cmAuthor id="824" name="未知用户467" initials="未" lastIdx="0" clrIdx="0"/>
  <p:cmAuthor id="28" name="卜 林" initials="卜" lastIdx="1" clrIdx="22"/>
  <p:cmAuthor id="825" name="未知用户468" initials="未" lastIdx="1" clrIdx="0"/>
  <p:cmAuthor id="29" name="ZZC" initials="Z" lastIdx="1" clrIdx="1"/>
  <p:cmAuthor id="826" name="未知用户469" initials="未" lastIdx="1" clrIdx="0"/>
  <p:cmAuthor id="30" name="gaojg02" initials="g" lastIdx="0" clrIdx="0"/>
  <p:cmAuthor id="827" name="未知用户458" initials="未" lastIdx="2" clrIdx="0"/>
  <p:cmAuthor id="31" name="核保" initials="核" lastIdx="2" clrIdx="0"/>
  <p:cmAuthor id="828" name="未知用户470" initials="未" lastIdx="1" clrIdx="0"/>
  <p:cmAuthor id="32" name="杨涛-lah" initials="杨" lastIdx="1" clrIdx="0"/>
  <p:cmAuthor id="829" name="未知用户471" initials="未" lastIdx="1" clrIdx="0"/>
  <p:cmAuthor id="33" name="kp l" initials="k" lastIdx="2" clrIdx="0"/>
  <p:cmAuthor id="830" name="未知用户472" initials="未" lastIdx="1" clrIdx="0"/>
  <p:cmAuthor id="34" name="pc" initials="p" lastIdx="1" clrIdx="1"/>
  <p:cmAuthor id="831" name="未知用户473" initials="未" lastIdx="4" clrIdx="0"/>
  <p:cmAuthor id="35" name="wanghao31" initials="w" lastIdx="2" clrIdx="0"/>
  <p:cmAuthor id="832" name="未知用户235" initials="未" lastIdx="0" clrIdx="1"/>
  <p:cmAuthor id="36" name="zhouyiming" initials="z" lastIdx="8" clrIdx="0"/>
  <p:cmAuthor id="833" name="未知用户453" initials="未" lastIdx="1" clrIdx="0"/>
  <p:cmAuthor id="37" name="刘云轩" initials="刘" lastIdx="1" clrIdx="0"/>
  <p:cmAuthor id="834" name="未知用户474" initials="未" lastIdx="0" clrIdx="0"/>
  <p:cmAuthor id="38" name="未知用户20" initials="未" lastIdx="3" clrIdx="0"/>
  <p:cmAuthor id="835" name="未知用户475" initials="未" lastIdx="0" clrIdx="0"/>
  <p:cmAuthor id="39" name="季玉洁" initials="季" lastIdx="22" clrIdx="0"/>
  <p:cmAuthor id="836" name="未知用户476" initials="未" lastIdx="1" clrIdx="0"/>
  <p:cmAuthor id="40" name="姜文静" initials="姜" lastIdx="1" clrIdx="0"/>
  <p:cmAuthor id="837" name="未知用户459" initials="未" lastIdx="1" clrIdx="1"/>
  <p:cmAuthor id="41" name="陈依依" initials="陈" lastIdx="7" clrIdx="0"/>
  <p:cmAuthor id="838" name="未知用户489" initials="未" lastIdx="1" clrIdx="0"/>
  <p:cmAuthor id="42" name="Jinyi" initials="J" lastIdx="42" clrIdx="2"/>
  <p:cmAuthor id="839" name="未知用户488" initials="未" lastIdx="10" clrIdx="0"/>
  <p:cmAuthor id="43" name="user" initials="u" lastIdx="1" clrIdx="0"/>
  <p:cmAuthor id="840" name="未知用户490" initials="未" lastIdx="1" clrIdx="0"/>
  <p:cmAuthor id="44" name="dingenshi" initials="d" lastIdx="1" clrIdx="0"/>
  <p:cmAuthor id="841" name="未知用户477" initials="未" lastIdx="2" clrIdx="0"/>
  <p:cmAuthor id="45" name="未知用户15" initials="未" lastIdx="1" clrIdx="0"/>
  <p:cmAuthor id="842" name="未知用户478" initials="未" lastIdx="1" clrIdx="0"/>
  <p:cmAuthor id="46" name="未知用户16" initials="未" lastIdx="1" clrIdx="0"/>
  <p:cmAuthor id="843" name="未知用户479" initials="未" lastIdx="0" clrIdx="8"/>
  <p:cmAuthor id="47" name="未知用户17" initials="未" lastIdx="14" clrIdx="1"/>
  <p:cmAuthor id="844" name="未知用户480" initials="未" lastIdx="1" clrIdx="0"/>
  <p:cmAuthor id="48" name="未知用户18" initials="未" lastIdx="0" clrIdx="0"/>
  <p:cmAuthor id="845" name="未知用户481" initials="未" lastIdx="10" clrIdx="0"/>
  <p:cmAuthor id="49" name="实习生_严政宇" initials="实" lastIdx="2" clrIdx="1"/>
  <p:cmAuthor id="846" name="未知用户482" initials="未" lastIdx="1" clrIdx="0"/>
  <p:cmAuthor id="50" name="陈静雯" initials="陈" lastIdx="2" clrIdx="0"/>
  <p:cmAuthor id="847" name="未知用户483" initials="未" lastIdx="1" clrIdx="0"/>
  <p:cmAuthor id="51" name="潈ऎ䕨அ" initials="潈" lastIdx="1" clrIdx="0"/>
  <p:cmAuthor id="848" name="未知用户484" initials="未" lastIdx="1" clrIdx="0"/>
  <p:cmAuthor id="52" name="新萝卜家园" initials="新" lastIdx="0" clrIdx="0"/>
  <p:cmAuthor id="849" name="未知用户485" initials="未" lastIdx="1" clrIdx="0"/>
  <p:cmAuthor id="53" name="ZhangYu" initials="Z" lastIdx="1" clrIdx="0"/>
  <p:cmAuthor id="850" name="未知用户486" initials="未" lastIdx="0" clrIdx="0"/>
  <p:cmAuthor id="54" name="jing.xue" initials="j" lastIdx="23" clrIdx="0"/>
  <p:cmAuthor id="851" name="未知用户452" initials="未" lastIdx="2" clrIdx="0"/>
  <p:cmAuthor id="55" name="黄 兴贵" initials="黄" lastIdx="1" clrIdx="0"/>
  <p:cmAuthor id="852" name="未知用户456" initials="未" lastIdx="1" clrIdx="0"/>
  <p:cmAuthor id="56" name="wangcz2" initials="w" lastIdx="3" clrIdx="0"/>
  <p:cmAuthor id="853" name="未知用户464" initials="未" lastIdx="0" clrIdx="0"/>
  <p:cmAuthor id="57" name="tianan" initials="t" lastIdx="1" clrIdx="5"/>
  <p:cmAuthor id="854" name="未知用户487" initials="未" lastIdx="0" clrIdx="0"/>
  <p:cmAuthor id="58" name="刘思蜀" initials="刘" lastIdx="1" clrIdx="0"/>
  <p:cmAuthor id="855" name="Am'be'r" initials="A" lastIdx="2" clrIdx="0"/>
  <p:cmAuthor id="59" name="tkqd" initials="t" lastIdx="1" clrIdx="0"/>
  <p:cmAuthor id="856" name="董爽爽" initials="董" lastIdx="1" clrIdx="399"/>
  <p:cmAuthor id="60" name="CHEN LONG" initials="C" lastIdx="1" clrIdx="21"/>
  <p:cmAuthor id="61" name="彬 罗" initials="彬" lastIdx="1" clrIdx="1"/>
  <p:cmAuthor id="858" name="未知用户228" initials="未" lastIdx="2" clrIdx="0"/>
  <p:cmAuthor id="62" name="罗彬" initials="罗" lastIdx="1" clrIdx="0"/>
  <p:cmAuthor id="859" name="戴旭冬" initials="戴旭冬" lastIdx="3" clrIdx="858"/>
  <p:cmAuthor id="63" name="刘盛潮" initials="刘" lastIdx="8" clrIdx="0"/>
  <p:cmAuthor id="860" name="未知用户190" initials="未" lastIdx="1" clrIdx="0"/>
  <p:cmAuthor id="64" name="方方" initials="方" lastIdx="1" clrIdx="0"/>
  <p:cmAuthor id="861" name="seki" initials="s" lastIdx="1" clrIdx="0"/>
  <p:cmAuthor id="65" name="tuhh" initials="t" lastIdx="1" clrIdx="0"/>
  <p:cmAuthor id="862" name="刘承刚" initials="刘" lastIdx="6" clrIdx="0"/>
  <p:cmAuthor id="66" name="柳 先涛" initials="柳" lastIdx="8" clrIdx="0"/>
  <p:cmAuthor id="863" name="daliang xu" initials="d" lastIdx="1" clrIdx="0"/>
  <p:cmAuthor id="67" name="未知用户14" initials="未" lastIdx="4" clrIdx="2"/>
  <p:cmAuthor id="864" name="刘凯欣" initials="刘" lastIdx="2" clrIdx="0"/>
  <p:cmAuthor id="68" name="Sky123.Org" initials="S" lastIdx="1" clrIdx="0"/>
  <p:cmAuthor id="865" name="3930" initials="3" lastIdx="1" clrIdx="24"/>
  <p:cmAuthor id="69" name="jxgy15" initials="j" lastIdx="0" clrIdx="0"/>
  <p:cmAuthor id="866" name="Chinalife_Cz" initials="C" lastIdx="1" clrIdx="0"/>
  <p:cmAuthor id="70" name="朱粒" initials="朱" lastIdx="1" clrIdx="2"/>
  <p:cmAuthor id="867" name="wangxia-038" initials="w" lastIdx="1" clrIdx="866"/>
  <p:cmAuthor id="71" name="王丹（法律）" initials="王" lastIdx="28" clrIdx="0"/>
  <p:cmAuthor id="868" name="李昀东" initials="李" lastIdx="1" clrIdx="0"/>
  <p:cmAuthor id="72" name="H1900" initials="H" lastIdx="1" clrIdx="0"/>
  <p:cmAuthor id="869" name="ChinaLife" initials="C" lastIdx="1" clrIdx="222"/>
  <p:cmAuthor id="73" name="王航" initials="王" lastIdx="2" clrIdx="1"/>
  <p:cmAuthor id="870" name="理者" initials="理" lastIdx="2" clrIdx="0"/>
  <p:cmAuthor id="74" name="回校" initials="回" lastIdx="1" clrIdx="0"/>
  <p:cmAuthor id="871" name="闪电杰尼" initials="闪" lastIdx="1" clrIdx="870"/>
  <p:cmAuthor id="75" name="Microsoft" initials="M" lastIdx="1" clrIdx="3"/>
  <p:cmAuthor id="872" name="翔宇" initials="翔" lastIdx="1" clrIdx="19"/>
  <p:cmAuthor id="76" name="MC SYSTEM" initials="M" lastIdx="2" clrIdx="0"/>
  <p:cmAuthor id="873" name="t-1i-caiwu" initials="t" lastIdx="2" clrIdx="0"/>
  <p:cmAuthor id="77" name="spring_ren" initials="s" lastIdx="2" clrIdx="1"/>
  <p:cmAuthor id="874" name="zhaoyue46" initials="z" lastIdx="6" clrIdx="0"/>
  <p:cmAuthor id="78" name="李璐---寿险总公司营销管理部" initials="李" lastIdx="0" clrIdx="0"/>
  <p:cmAuthor id="875" name="TPL" initials="T" lastIdx="1" clrIdx="448"/>
  <p:cmAuthor id="79" name="xuqing" initials="x" lastIdx="4" clrIdx="0"/>
  <p:cmAuthor id="876" name="未知用户111" initials="未" lastIdx="2" clrIdx="0"/>
  <p:cmAuthor id="1316121247" name="林桦桦" initials="林" lastIdx="18242" clrIdx="0"/>
  <p:cmAuthor id="80" name="王顶" initials="王" lastIdx="1" clrIdx="0"/>
  <p:cmAuthor id="877" name="未知用户112" initials="未" lastIdx="1" clrIdx="0"/>
  <p:cmAuthor id="1316121248" name="aliutao007@163.com" initials="a" lastIdx="1" clrIdx="962"/>
  <p:cmAuthor id="81" name="未知用户29" initials="未" lastIdx="2" clrIdx="0"/>
  <p:cmAuthor id="878" name="未知用户113" initials="未" lastIdx="1" clrIdx="0"/>
  <p:cmAuthor id="1316121249" name="垚 郭" initials="垚郭" lastIdx="1" clrIdx="988"/>
  <p:cmAuthor id="82" name="yangdi" initials="y" lastIdx="8" clrIdx="0"/>
  <p:cmAuthor id="879" name="姜伟光" initials="姜" lastIdx="1" clrIdx="0"/>
  <p:cmAuthor id="1316121250" name="Tmh" initials="T" lastIdx="1" clrIdx="989"/>
  <p:cmAuthor id="83" name="未知用户9" initials="未" lastIdx="7" clrIdx="0"/>
  <p:cmAuthor id="880" name="宋洁然" initials="宋" lastIdx="2" clrIdx="1"/>
  <p:cmAuthor id="84" name="minty minty" initials="m" lastIdx="1" clrIdx="0"/>
  <p:cmAuthor id="85" name="Microsoft Office 用户" initials="M" lastIdx="0" clrIdx="0"/>
  <p:cmAuthor id="882" name="Eileen Yi" initials="E" lastIdx="35" clrIdx="8"/>
  <p:cmAuthor id="86" name="吴晓梅" initials="吴" lastIdx="2" clrIdx="0"/>
  <p:cmAuthor id="883" name="dellwin" initials="d" lastIdx="5" clrIdx="0"/>
  <p:cmAuthor id="87" name="董晔" initials="董" lastIdx="9" clrIdx="0"/>
  <p:cmAuthor id="88" name="卫天一" initials="卫" lastIdx="1" clrIdx="0"/>
  <p:cmAuthor id="89" name="449030419@qq.com" initials="4" lastIdx="1" clrIdx="0"/>
  <p:cmAuthor id="90" name="史其淼" initials="史" lastIdx="1" clrIdx="0"/>
  <p:cmAuthor id="887" name="wangqi01-lhe" initials="w" lastIdx="3" clrIdx="23"/>
  <p:cmAuthor id="91" name="pangyt" initials="p" lastIdx="1" clrIdx="0"/>
  <p:cmAuthor id="92" name="grace" initials="g" lastIdx="1" clrIdx="1"/>
  <p:cmAuthor id="889" name="黄梅" initials="黄" lastIdx="1" clrIdx="1"/>
  <p:cmAuthor id="93" name="小田" initials="小" lastIdx="1" clrIdx="0"/>
  <p:cmAuthor id="94" name="lgp" initials="l" lastIdx="1" clrIdx="0"/>
  <p:cmAuthor id="891" name="yuxue" initials="y" lastIdx="1" clrIdx="3"/>
  <p:cmAuthor id="95" name="Wang, Cherry-J" initials="W" lastIdx="17" clrIdx="1"/>
  <p:cmAuthor id="892" name="Abel" initials="A" lastIdx="1" clrIdx="0"/>
  <p:cmAuthor id="96" name="apple" initials="a" lastIdx="1" clrIdx="0"/>
  <p:cmAuthor id="97" name="James Conard" initials="J" lastIdx="3" clrIdx="0"/>
  <p:cmAuthor id="98" name="Calvin G" initials="C" lastIdx="1" clrIdx="0"/>
  <p:cmAuthor id="99" name="Lenovo User" initials="L" lastIdx="1" clrIdx="0"/>
  <p:cmAuthor id="896" name="hasee" initials="h" lastIdx="1" clrIdx="0"/>
  <p:cmAuthor id="100" name="杨炎" initials="杨炎" lastIdx="1" clrIdx="22"/>
  <p:cmAuthor id="898" name="User_2" initials="U" lastIdx="3" clrIdx="1"/>
  <p:cmAuthor id="102" name="庄伟铭zwm136200" initials="庄" lastIdx="1" clrIdx="1"/>
  <p:cmAuthor id="899" name="leimengqi" initials="l" lastIdx="1" clrIdx="898"/>
  <p:cmAuthor id="900" name="sdzz-syy" initials="s" lastIdx="1" clrIdx="0"/>
  <p:cmAuthor id="104" name="未知用户39" initials="未" lastIdx="1" clrIdx="0"/>
  <p:cmAuthor id="901" name="谢俊/技术总监室/软件开发中心/总行机关/ABC" initials="谢" lastIdx="141" clrIdx="2"/>
  <p:cmAuthor id="902" name="CN=谢俊/OU=技术总监室/OU=软件开发中心/OU=总行机关/O=ABC" initials="C" lastIdx="3" clrIdx="3"/>
  <p:cmAuthor id="904" name="nieyp" initials="n" lastIdx="2" clrIdx="0"/>
  <p:cmAuthor id="108" name="松 李" initials="松" lastIdx="1" clrIdx="4"/>
  <p:cmAuthor id="906" name="zhengwen" initials="z" lastIdx="1" clrIdx="0"/>
  <p:cmAuthor id="907" name="chinalife" initials="c" lastIdx="1" clrIdx="0"/>
  <p:cmAuthor id="111" name="未知用户10" initials="未" lastIdx="4" clrIdx="0"/>
  <p:cmAuthor id="908" name="wangsc" initials="w" lastIdx="1" clrIdx="34"/>
  <p:cmAuthor id="909" name="shidong" initials="s" lastIdx="1" clrIdx="908"/>
  <p:cmAuthor id="114" name="1 mac" initials="1" lastIdx="1" clrIdx="0"/>
  <p:cmAuthor id="911" name="JUN" initials="J" lastIdx="3" clrIdx="22"/>
  <p:cmAuthor id="115" name="张 凯" initials="张" lastIdx="1" clrIdx="34"/>
  <p:cmAuthor id="912" name="收展部" initials="收" lastIdx="1" clrIdx="398"/>
  <p:cmAuthor id="116" name="wpp" initials="w" lastIdx="0" clrIdx="0"/>
  <p:cmAuthor id="913" name="why" initials="w" lastIdx="2" clrIdx="32"/>
  <p:cmAuthor id="117" name="喰?" initials="喰" lastIdx="20" clrIdx="0"/>
  <p:cmAuthor id="914" name="MACHENIKE" initials="M" lastIdx="1" clrIdx="730"/>
  <p:cmAuthor id="118" name="未知用户78" initials="未" lastIdx="1" clrIdx="0"/>
  <p:cmAuthor id="915" name="刘彩琴" initials="刘" lastIdx="1" clrIdx="0"/>
  <p:cmAuthor id="119" name="CNTP" initials="C" lastIdx="2" clrIdx="118"/>
  <p:cmAuthor id="916" name="天元" initials="天" lastIdx="1" clrIdx="224"/>
  <p:cmAuthor id="120" name="贝贝ai猪" initials="贝" lastIdx="1" clrIdx="119"/>
  <p:cmAuthor id="917" name="z cl" initials="z" lastIdx="8" clrIdx="0"/>
  <p:cmAuthor id="121" name="王怀璋" initials="王" lastIdx="1" clrIdx="0"/>
  <p:cmAuthor id="918" name="liuys40" initials="l" lastIdx="1" clrIdx="3"/>
  <p:cmAuthor id="122" name="刘 念" initials="刘" lastIdx="2" clrIdx="35"/>
  <p:cmAuthor id="919" name="刘 帅" initials="刘" lastIdx="1" clrIdx="0"/>
  <p:cmAuthor id="123" name="li hw" initials="l" lastIdx="1" clrIdx="36"/>
  <p:cmAuthor id="920" name="martin" initials="m" lastIdx="0" clrIdx="2"/>
  <p:cmAuthor id="124" name="caoyq0624" initials="c" lastIdx="2" clrIdx="0"/>
  <p:cmAuthor id="921" name="qin yu" initials="q" lastIdx="2" clrIdx="4"/>
  <p:cmAuthor id="125" name="Gallivan, John-Paul {MDAO~Basel}" initials="G" lastIdx="4" clrIdx="4"/>
  <p:cmAuthor id="922" name="沈 秀敏" initials="沈" lastIdx="2" clrIdx="0"/>
  <p:cmAuthor id="126" name="China" initials="C" lastIdx="1" clrIdx="0"/>
  <p:cmAuthor id="923" name="Simona" initials="S" lastIdx="1" clrIdx="0"/>
  <p:cmAuthor id="127" name="岳文甲" initials="岳" lastIdx="1" clrIdx="1"/>
  <p:cmAuthor id="128" name="W Nic" initials="W" lastIdx="1" clrIdx="0"/>
  <p:cmAuthor id="925" name="马靖松" initials="马" lastIdx="1" clrIdx="0"/>
  <p:cmAuthor id="129" name="Q Q" initials="Q" lastIdx="1" clrIdx="3"/>
  <p:cmAuthor id="131" name="曾春霞" initials="曾春霞" lastIdx="1" clrIdx="35"/>
  <p:cmAuthor id="132" name="FR" initials="F" lastIdx="1" clrIdx="93"/>
  <p:cmAuthor id="929" name="沈琪-pbj" initials="沈" lastIdx="1" clrIdx="0"/>
  <p:cmAuthor id="133" name="Office User" initials="OU" lastIdx="1" clrIdx="94"/>
  <p:cmAuthor id="930" name="未知用户11" initials="未" lastIdx="10" clrIdx="0"/>
  <p:cmAuthor id="134" name="Elfie" initials="E" lastIdx="1" clrIdx="0"/>
  <p:cmAuthor id="931" name="周旭" initials="周旭" lastIdx="1" clrIdx="930"/>
  <p:cmAuthor id="135" name="彭凯" initials="彭" lastIdx="1" clrIdx="1"/>
  <p:cmAuthor id="136" name="Sky.Wang" initials="S" lastIdx="10" clrIdx="0"/>
  <p:cmAuthor id="933" name="scx" initials="s" lastIdx="1" clrIdx="0"/>
  <p:cmAuthor id="137" name="未知用户32" initials="未" lastIdx="4" clrIdx="0"/>
  <p:cmAuthor id="138" name="赵威然" initials="赵" lastIdx="1" clrIdx="0"/>
  <p:cmAuthor id="935" name="lipengfei01111@outlook.com" initials="l" lastIdx="1" clrIdx="0"/>
  <p:cmAuthor id="139" name="总公司培训部" initials="总" lastIdx="3" clrIdx="9"/>
  <p:cmAuthor id="140" name="雨林木风" initials="雨" lastIdx="14" clrIdx="1"/>
  <p:cmAuthor id="141" name="未知用户157" initials="未" lastIdx="1" clrIdx="0"/>
  <p:cmAuthor id="142" name="廖爽亚" initials="廖" lastIdx="4" clrIdx="2"/>
  <p:cmAuthor id="939" name="Simon Camp" initials="S" lastIdx="1" clrIdx="0"/>
  <p:cmAuthor id="940" name="郭佳宏" initials="郭" lastIdx="1" clrIdx="0"/>
  <p:cmAuthor id="144" name="李旭兰" initials="李" lastIdx="1" clrIdx="0"/>
  <p:cmAuthor id="941" name="王书珍" initials="王" lastIdx="1" clrIdx="1"/>
  <p:cmAuthor id="145" name="Xzjd" initials="X" lastIdx="2" clrIdx="0"/>
  <p:cmAuthor id="942" name="何兴胜" initials="何" lastIdx="3" clrIdx="0"/>
  <p:cmAuthor id="146" name="TaiKang" initials="T" lastIdx="0" clrIdx="0"/>
  <p:cmAuthor id="147" name="njlife" initials="n" lastIdx="2" clrIdx="0"/>
  <p:cmAuthor id="148" name="未知用户19" initials="未" lastIdx="3" clrIdx="0"/>
  <p:cmAuthor id="945" name="273839920@qq.com" initials="2" lastIdx="1" clrIdx="0"/>
  <p:cmAuthor id="149" name="clic" initials="c" lastIdx="0" clrIdx="0"/>
  <p:cmAuthor id="150" name="49254" initials="4" lastIdx="1" clrIdx="0"/>
  <p:cmAuthor id="151" name="吕永朋" initials="吕" lastIdx="1" clrIdx="0"/>
  <p:cmAuthor id="152" name="未知用户22" initials="未" lastIdx="0" clrIdx="0"/>
  <p:cmAuthor id="949" name="daiyi06" initials="d" lastIdx="0" clrIdx="2"/>
  <p:cmAuthor id="153" name="未知用户23" initials="未" lastIdx="4" clrIdx="2"/>
  <p:cmAuthor id="950" name="舒迪" initials="舒" lastIdx="2" clrIdx="0"/>
  <p:cmAuthor id="154" name="未知用户27" initials="未" lastIdx="7" clrIdx="0"/>
  <p:cmAuthor id="951" name="You Zhou" initials="Y" lastIdx="1" clrIdx="95"/>
  <p:cmAuthor id="155" name="未知用户28" initials="未" lastIdx="1" clrIdx="0"/>
  <p:cmAuthor id="952" name="张 美红" initials="张" lastIdx="1" clrIdx="120"/>
  <p:cmAuthor id="156" name="未知用户26" initials="未" lastIdx="1" clrIdx="3"/>
  <p:cmAuthor id="953" name="8613607323127" initials="8" lastIdx="1" clrIdx="196"/>
  <p:cmAuthor id="157" name="未知用户31" initials="未知用户31" lastIdx="2" clrIdx="1"/>
  <p:cmAuthor id="954" name="未定义" initials="未" lastIdx="11" clrIdx="0"/>
  <p:cmAuthor id="158" name="547716734@qq.com" initials="5" lastIdx="0" clrIdx="0"/>
  <p:cmAuthor id="955" name="盛红" initials="盛" lastIdx="0" clrIdx="0"/>
  <p:cmAuthor id="159" name="刘莎" initials="刘" lastIdx="0" clrIdx="0"/>
  <p:cmAuthor id="956" name="hanwen luo" initials="h" lastIdx="1" clrIdx="33"/>
  <p:cmAuthor id="958" name="肖雪杉" initials="肖" lastIdx="1" clrIdx="97"/>
  <p:cmAuthor id="162" name="个险部" initials="个" lastIdx="1" clrIdx="0"/>
  <p:cmAuthor id="163" name="91huhang" initials="9" lastIdx="1" clrIdx="0"/>
  <p:cmAuthor id="960" name="tpuser" initials="t" lastIdx="1" clrIdx="0"/>
  <p:cmAuthor id="164" name="林 声洋" initials="林" lastIdx="1" clrIdx="0"/>
  <p:cmAuthor id="165" name="Ray" initials="R" lastIdx="0" clrIdx="0"/>
  <p:cmAuthor id="166" name="zhengzhong" initials="z" lastIdx="2" clrIdx="0"/>
  <p:cmAuthor id="167" name="ProMedican" initials="P" lastIdx="2" clrIdx="1"/>
  <p:cmAuthor id="168" name="ydx2003new@163.com" initials="y" lastIdx="1" clrIdx="0"/>
  <p:cmAuthor id="169" name="肖 雷" initials="肖" lastIdx="1" clrIdx="0"/>
  <p:cmAuthor id="170" name="gongxuan" initials="g" lastIdx="1" clrIdx="0"/>
  <p:cmAuthor id="171" name="未知用户47" initials="未" lastIdx="1" clrIdx="0"/>
  <p:cmAuthor id="172" name="zhuqy3" initials="z" lastIdx="1" clrIdx="0"/>
  <p:cmAuthor id="173" name="雷庭" initials="雷" lastIdx="8" clrIdx="0"/>
  <p:cmAuthor id="174" name="f n" initials="fn" lastIdx="1" clrIdx="35"/>
  <p:cmAuthor id="175" name="cuizijin01" initials="c" lastIdx="6" clrIdx="2"/>
  <p:cmAuthor id="176" name="梁潇-lhq" initials="梁" lastIdx="1" clrIdx="0"/>
  <p:cmAuthor id="973" name="马琛琛" initials="马" lastIdx="1" clrIdx="0"/>
  <p:cmAuthor id="177" name="孙青川" initials="孙" lastIdx="2" clrIdx="1"/>
  <p:cmAuthor id="178" name="未知用户52" initials="未" lastIdx="0" clrIdx="1"/>
  <p:cmAuthor id="179" name="未知用户85" initials="未" lastIdx="1" clrIdx="0"/>
  <p:cmAuthor id="180" name="未知用户86" initials="未" lastIdx="1" clrIdx="0"/>
  <p:cmAuthor id="181" name="jiansheng li" initials="j" lastIdx="0" clrIdx="0"/>
  <p:cmAuthor id="182" name="b1487" initials="b" lastIdx="1" clrIdx="0"/>
  <p:cmAuthor id="183" name="sivaram" initials="s" lastIdx="1" clrIdx="0"/>
  <p:cmAuthor id="980" name="chen" initials="c" lastIdx="1" clrIdx="0"/>
  <p:cmAuthor id="184" name="焱恺 彭" initials="焱" lastIdx="1" clrIdx="95"/>
  <p:cmAuthor id="187" name="Office 365" initials="O" lastIdx="1" clrIdx="0"/>
  <p:cmAuthor id="188" name="沛斯 钟" initials="沛" lastIdx="1" clrIdx="2"/>
  <p:cmAuthor id="189" name="程学春 cxc" initials="程" lastIdx="1" clrIdx="0"/>
  <p:cmAuthor id="190" name="yanqiqi-lgd" initials="y" lastIdx="2" clrIdx="5"/>
  <p:cmAuthor id="191" name="deeplm" initials="d" lastIdx="1" clrIdx="0"/>
  <p:cmAuthor id="988" name="tangjx03" initials="t" lastIdx="1" clrIdx="987"/>
  <p:cmAuthor id="192" name="LiWei" initials="L" lastIdx="1" clrIdx="0"/>
  <p:cmAuthor id="193" name="方朝军/产品推动室/产品开发推广部/总公司" initials="方" lastIdx="2" clrIdx="0"/>
  <p:cmAuthor id="194" name="yangysh" initials="y" lastIdx="1" clrIdx="0"/>
  <p:cmAuthor id="195" name="zq" initials="z" lastIdx="1" clrIdx="0"/>
  <p:cmAuthor id="196" name="M7100z-win7" initials="M" lastIdx="1" clrIdx="6"/>
  <p:cmAuthor id="197" name="蔡静敏" initials="蔡" lastIdx="1" clrIdx="174"/>
  <p:cmAuthor id="198" name="Kingsoft" initials="K" lastIdx="2" clrIdx="0"/>
  <p:cmAuthor id="199" name="马纪梅" initials="马" lastIdx="2" clrIdx="0"/>
  <p:cmAuthor id="200" name="未知用户25" initials="未" lastIdx="8" clrIdx="0"/>
  <p:cmAuthor id="201" name="聂潇丽" initials="聂" lastIdx="1" clrIdx="0"/>
  <p:cmAuthor id="202" name="郭书含" initials="郭" lastIdx="1" clrIdx="0"/>
  <p:cmAuthor id="203" name="刘淼" initials="刘" lastIdx="4" clrIdx="6"/>
  <p:cmAuthor id="204" name="1716266060@qq.com" initials="1" lastIdx="1" clrIdx="0"/>
  <p:cmAuthor id="205" name="lenovo0" initials="l" lastIdx="1" clrIdx="0"/>
  <p:cmAuthor id="206" name="YANQING BAO" initials="Y" lastIdx="3" clrIdx="0"/>
  <p:cmAuthor id="207" name="jerry wong" initials="j" lastIdx="0" clrIdx="0"/>
  <p:cmAuthor id="209" name="刘岸亮" initials="刘" lastIdx="1" clrIdx="0"/>
  <p:cmAuthor id="211" name="未知用户48" initials="未" lastIdx="20" clrIdx="0"/>
  <p:cmAuthor id="212" name="未知用户43" initials="未" lastIdx="1" clrIdx="1"/>
  <p:cmAuthor id="213" name="未知用户44" initials="未" lastIdx="1" clrIdx="0"/>
  <p:cmAuthor id="214" name="未知用户45" initials="未" lastIdx="1" clrIdx="0"/>
  <p:cmAuthor id="215" name="王雅静" initials="王" lastIdx="1" clrIdx="0"/>
  <p:cmAuthor id="216" name="sun frank" initials="s" lastIdx="1" clrIdx="0"/>
  <p:cmAuthor id="217" name="HaoshuaiWu" initials="H" lastIdx="1" clrIdx="0"/>
  <p:cmAuthor id="218" name="zhao wei" initials="z" lastIdx="1" clrIdx="0"/>
  <p:cmAuthor id="219" name="Wanwei Liang" initials="W" lastIdx="1" clrIdx="0"/>
  <p:cmAuthor id="220" name="韩冰" initials="韩" lastIdx="4" clrIdx="0"/>
  <p:cmAuthor id="221" name="未知用户" initials="未" lastIdx="1" clrIdx="0"/>
  <p:cmAuthor id="222" name="Saku Uchikawa" initials="S" lastIdx="11" clrIdx="0"/>
  <p:cmAuthor id="223" name="richardqxj" initials="r" lastIdx="12" clrIdx="0"/>
  <p:cmAuthor id="224" name="郭禹希" initials="郭" lastIdx="3" clrIdx="0"/>
  <p:cmAuthor id="225" name="YZB" initials="Y" lastIdx="1" clrIdx="15"/>
  <p:cmAuthor id="226" name="JAMES 杨" initials="J" lastIdx="1" clrIdx="6"/>
  <p:cmAuthor id="227" name="闫志深" initials="闫" lastIdx="1" clrIdx="0"/>
  <p:cmAuthor id="228" name="songchunhua" initials="s" lastIdx="0" clrIdx="0"/>
  <p:cmAuthor id="229" name="谢 东林" initials="谢" lastIdx="1" clrIdx="120"/>
  <p:cmAuthor id="230" name="Lenovo" initials="L" lastIdx="1" clrIdx="21"/>
  <p:cmAuthor id="231" name="严之" initials="严" lastIdx="3" clrIdx="0"/>
  <p:cmAuthor id="232" name="Dell" initials="D" lastIdx="0" clrIdx="0"/>
  <p:cmAuthor id="233" name="未知用户102" initials="未" lastIdx="2" clrIdx="0"/>
  <p:cmAuthor id="234" name="public" initials="p" lastIdx="2" clrIdx="0"/>
  <p:cmAuthor id="235" name="xt256.com" initials="x" lastIdx="1" clrIdx="0"/>
  <p:cmAuthor id="236" name="T K" initials="T" lastIdx="2" clrIdx="96"/>
  <p:cmAuthor id="238" name="张洁01-lhq" initials="张" lastIdx="3" clrIdx="0"/>
  <p:cmAuthor id="239" name="admini" initials="a" lastIdx="2" clrIdx="0"/>
  <p:cmAuthor id="240" name="2819264246@qq.com" initials="2" lastIdx="1" clrIdx="22"/>
  <p:cmAuthor id="241" name="Huangx" initials="H" lastIdx="1" clrIdx="22"/>
  <p:cmAuthor id="242" name="张建超" initials="张" lastIdx="0" clrIdx="0"/>
  <p:cmAuthor id="243" name="Poseidon" initials="P" lastIdx="1" clrIdx="0"/>
  <p:cmAuthor id="244" name="zhaoxx" initials="z" lastIdx="1" clrIdx="243"/>
  <p:cmAuthor id="245" name="未知用户107" initials="未" lastIdx="17" clrIdx="0"/>
  <p:cmAuthor id="246" name="鱼 飞" initials="鱼" lastIdx="2" clrIdx="0"/>
  <p:cmAuthor id="247" name="sdlife" initials="s" lastIdx="3" clrIdx="1"/>
  <p:cmAuthor id="249" name="李晨曦" initials="李" lastIdx="14" clrIdx="0"/>
  <p:cmAuthor id="250" name="Bonan Qi" initials="B" lastIdx="43" clrIdx="0"/>
  <p:cmAuthor id="251" name="yaoxiaojun" initials="y" lastIdx="1" clrIdx="0"/>
  <p:cmAuthor id="252" name="刘思" initials="刘" lastIdx="13" clrIdx="0"/>
  <p:cmAuthor id="253" name="朱雪松" initials="朱" lastIdx="2" clrIdx="2"/>
  <p:cmAuthor id="254" name="周涛" initials="周" lastIdx="1" clrIdx="0"/>
  <p:cmAuthor id="255" name="viola_yang" initials="v" lastIdx="2" clrIdx="2"/>
  <p:cmAuthor id="256" name="未知用户36" initials="未" lastIdx="1" clrIdx="19"/>
  <p:cmAuthor id="257" name="张洲萌" initials="张" lastIdx="1" clrIdx="23"/>
  <p:cmAuthor id="258" name="Temp" initials="T" lastIdx="0" clrIdx="0"/>
  <p:cmAuthor id="259" name="翟宏帅" initials="翟" lastIdx="1" clrIdx="0"/>
  <p:cmAuthor id="260" name="李秋静" initials="李" lastIdx="1" clrIdx="1"/>
  <p:cmAuthor id="261" name="陈林" initials="陈" lastIdx="1" clrIdx="0"/>
  <p:cmAuthor id="262" name="zhang ju" initials="z" lastIdx="1" clrIdx="0"/>
  <p:cmAuthor id="263" name="xuhaoyu" initials="x" lastIdx="1" clrIdx="1"/>
  <p:cmAuthor id="264" name="黄 霞" initials="黄" lastIdx="1" clrIdx="136"/>
  <p:cmAuthor id="266" name="志国 刘" initials="志" lastIdx="1" clrIdx="0"/>
  <p:cmAuthor id="267" name="Author" initials="A" lastIdx="0" clrIdx="2"/>
  <p:cmAuthor id="268" name="中国人寿曲阜公司个险部" initials="中" lastIdx="1" clrIdx="17"/>
  <p:cmAuthor id="269" name="未知用户151" initials="未" lastIdx="0" clrIdx="1"/>
  <p:cmAuthor id="270" name="未知用户152" initials="未" lastIdx="3" clrIdx="0"/>
  <p:cmAuthor id="271" name="未知用户164" initials="未" lastIdx="0" clrIdx="1"/>
  <p:cmAuthor id="272" name="未知用户153" initials="未" lastIdx="2" clrIdx="0"/>
  <p:cmAuthor id="273" name="未知用户154" initials="未" lastIdx="1" clrIdx="0"/>
  <p:cmAuthor id="274" name="未知用户155" initials="未" lastIdx="2" clrIdx="0"/>
  <p:cmAuthor id="275" name="未知用户156" initials="未" lastIdx="15" clrIdx="0"/>
  <p:cmAuthor id="277" name="未知用户158" initials="未" lastIdx="7" clrIdx="0"/>
  <p:cmAuthor id="278" name="未知用户159" initials="未" lastIdx="1" clrIdx="0"/>
  <p:cmAuthor id="279" name="未知用户160" initials="未" lastIdx="1" clrIdx="0"/>
  <p:cmAuthor id="280" name="未知用户161" initials="未" lastIdx="1" clrIdx="0"/>
  <p:cmAuthor id="281" name="未知用户162" initials="未" lastIdx="2" clrIdx="0"/>
  <p:cmAuthor id="282" name="未知用户149" initials="未" lastIdx="0" clrIdx="0"/>
  <p:cmAuthor id="283" name="未知用户146" initials="未" lastIdx="1" clrIdx="21"/>
  <p:cmAuthor id="284" name="未知用户147" initials="未" lastIdx="1" clrIdx="0"/>
  <p:cmAuthor id="285" name="hanyi" initials="h" lastIdx="1" clrIdx="284"/>
  <p:cmAuthor id="287" name="chivas d" initials="c" lastIdx="11" clrIdx="0"/>
  <p:cmAuthor id="288" name="刘仕俭" initials="刘" lastIdx="1" clrIdx="0"/>
  <p:cmAuthor id="289" name="Changing Zhuang" initials="C" lastIdx="1" clrIdx="1"/>
  <p:cmAuthor id="290" name="未知用户177" initials="未" lastIdx="7" clrIdx="0"/>
  <p:cmAuthor id="291" name="未知用户178" initials="未" lastIdx="7" clrIdx="0"/>
  <p:cmAuthor id="292" name="未知用户179" initials="未" lastIdx="1" clrIdx="0"/>
  <p:cmAuthor id="293" name="未知用户180" initials="未" lastIdx="0" clrIdx="0"/>
  <p:cmAuthor id="294" name="未知用户181" initials="未" lastIdx="0" clrIdx="1"/>
  <p:cmAuthor id="295" name="未知用户182" initials="未" lastIdx="1" clrIdx="0"/>
  <p:cmAuthor id="296" name="未知用户183" initials="未" lastIdx="1" clrIdx="0"/>
  <p:cmAuthor id="297" name="未知用户184" initials="未" lastIdx="2" clrIdx="0"/>
  <p:cmAuthor id="298" name="未知用户187" initials="未" lastIdx="0" clrIdx="0"/>
  <p:cmAuthor id="299" name="未知用户185" initials="未" lastIdx="1" clrIdx="21"/>
  <p:cmAuthor id="300" name="未知用户186" initials="未" lastIdx="1" clrIdx="0"/>
  <p:cmAuthor id="301" name="哒哒 熊猫" initials="哒" lastIdx="1" clrIdx="0"/>
  <p:cmAuthor id="302" name="Yun-Ting Tseng" initials="Y" lastIdx="7" clrIdx="0"/>
  <p:cmAuthor id="303" name="Miss 豆" initials="M" lastIdx="0" clrIdx="0"/>
  <p:cmAuthor id="304" name="赵杰" initials="赵" lastIdx="2" clrIdx="0"/>
  <p:cmAuthor id="305" name="我" initials="我" lastIdx="1" clrIdx="32"/>
  <p:cmAuthor id="306" name="??" initials="?" lastIdx="1" clrIdx="0"/>
  <p:cmAuthor id="307" name="821375975@qq.com" initials="8" lastIdx="1" clrIdx="23"/>
  <p:cmAuthor id="308" name="tkyan" initials="t" lastIdx="1" clrIdx="16"/>
  <p:cmAuthor id="309" name="杨 晓彤" initials="杨" lastIdx="2" clrIdx="0"/>
  <p:cmAuthor id="310" name="未知用户67" initials="未" lastIdx="17" clrIdx="0"/>
  <p:cmAuthor id="311" name="万户网络" initials="万" lastIdx="1" clrIdx="0"/>
  <p:cmAuthor id="313" name="86139" initials="8" lastIdx="1" clrIdx="0"/>
  <p:cmAuthor id="314" name="Wangzhi gang" initials="W" lastIdx="1" clrIdx="0"/>
  <p:cmAuthor id="315" name="吕 阔" initials="吕" lastIdx="1" clrIdx="22"/>
  <p:cmAuthor id="316" name="程诗媛" initials="程" lastIdx="4" clrIdx="1"/>
  <p:cmAuthor id="317" name="Andrew Moss (HI)" initials="A" lastIdx="10" clrIdx="10"/>
  <p:cmAuthor id="318" name="lixun" initials="l" lastIdx="0" clrIdx="16"/>
  <p:cmAuthor id="319" name="Isabella" initials="I" lastIdx="4" clrIdx="4"/>
  <p:cmAuthor id="320" name="孟轩君" initials="孟" lastIdx="2" clrIdx="0"/>
  <p:cmAuthor id="322" name="Yvonne Lin" initials="Y" lastIdx="35" clrIdx="3"/>
  <p:cmAuthor id="324" name="启浩" initials="启" lastIdx="2" clrIdx="0"/>
  <p:cmAuthor id="326" name="G" initials="G" lastIdx="1" clrIdx="22"/>
  <p:cmAuthor id="330" name="ROSIEANNA" initials="R" lastIdx="1" clrIdx="35"/>
  <p:cmAuthor id="332" name="LENOVO" initials="L" lastIdx="1" clrIdx="0"/>
  <p:cmAuthor id="333" name="未知用户83" initials="未" lastIdx="2" clrIdx="0"/>
  <p:cmAuthor id="334" name="未知用户71" initials="未" lastIdx="20" clrIdx="0"/>
  <p:cmAuthor id="335" name="李娜" initials="李" lastIdx="1" clrIdx="0"/>
  <p:cmAuthor id="339" name="吕震" initials="吕" lastIdx="6" clrIdx="0"/>
  <p:cmAuthor id="340" name="zhaoby01" initials="z" lastIdx="2" clrIdx="6"/>
  <p:cmAuthor id="341" name="Lydia" initials="L" lastIdx="1" clrIdx="0"/>
  <p:cmAuthor id="342" name="KK Yoda" initials="KY" lastIdx="1" clrIdx="10"/>
  <p:cmAuthor id="343" name="熘?" initials="熘" lastIdx="1" clrIdx="0"/>
  <p:cmAuthor id="344" name="tong" initials="t" lastIdx="2" clrIdx="0"/>
  <p:cmAuthor id="345" name="cpic" initials="c" lastIdx="0" clrIdx="0"/>
  <p:cmAuthor id="346" name="谷雨" initials="谷" lastIdx="1" clrIdx="0"/>
  <p:cmAuthor id="347" name="taowei" initials="t" lastIdx="1" clrIdx="0"/>
  <p:cmAuthor id="348" name="中星 叶" initials="中" lastIdx="1" clrIdx="22"/>
  <p:cmAuthor id="349" name="Dizzy" initials="D" lastIdx="3" clrIdx="0"/>
  <p:cmAuthor id="351" name="CodonMedical" initials="C" lastIdx="109" clrIdx="2"/>
  <p:cmAuthor id="352" name="孙璐璐" initials="孙" lastIdx="1" clrIdx="0"/>
  <p:cmAuthor id="353" name="1003776019@qq.com" initials="1" lastIdx="1" clrIdx="33"/>
  <p:cmAuthor id="354" name="Helms, Hans-Joachim {MDBA~Basel}" initials="H" lastIdx="36" clrIdx="5"/>
  <p:cmAuthor id="356" name="Petersen, Jenny {MDBD~South San Francisco}" initials="P" lastIdx="4" clrIdx="7"/>
  <p:cmAuthor id="357" name="刘风香" initials="刘" lastIdx="5" clrIdx="20"/>
  <p:cmAuthor id="358" name="feng wei" initials="f" lastIdx="1" clrIdx="0"/>
  <p:cmAuthor id="359" name="王 金谦" initials="王" lastIdx="2" clrIdx="21"/>
  <p:cmAuthor id="360" name="Mary Beattie" initials="M" lastIdx="11" clrIdx="11"/>
  <p:cmAuthor id="362" name="Andrea Michels" initials="A" lastIdx="13" clrIdx="13"/>
  <p:cmAuthor id="363" name="吴杰" initials="吴" lastIdx="1" clrIdx="0"/>
  <p:cmAuthor id="364" name="anni" initials="a" lastIdx="1" clrIdx="0"/>
  <p:cmAuthor id="365" name="Kate Rijnen" initials="K" lastIdx="11" clrIdx="2"/>
  <p:cmAuthor id="366" name="Mark McGregor (HI)" initials="M" lastIdx="33" clrIdx="3"/>
  <p:cmAuthor id="367" name="Machackova, Zuzana {MDAO~Basel}" initials="M" lastIdx="37" clrIdx="5"/>
  <p:cmAuthor id="369" name="Bart Baranowski (HI)" initials="B" lastIdx="16" clrIdx="7"/>
  <p:cmAuthor id="370" name="YUN Jiayue" initials="Y" lastIdx="9" clrIdx="0"/>
  <p:cmAuthor id="371" name="Louise Adamson (HI)" initials="L" lastIdx="173" clrIdx="9"/>
  <p:cmAuthor id="372" name="武立强" initials="武" lastIdx="1" clrIdx="0"/>
  <p:cmAuthor id="373" name="Yoda KK" initials="Y" lastIdx="1" clrIdx="10"/>
  <p:cmAuthor id="374" name="ZYM" initials="Z" lastIdx="0" clrIdx="18"/>
  <p:cmAuthor id="375" name="未知用户72" initials="未" lastIdx="2" clrIdx="0"/>
  <p:cmAuthor id="376" name="zhouyangfan" initials="z" lastIdx="0" clrIdx="0"/>
  <p:cmAuthor id="377" name="倚海听风" initials="倚" lastIdx="1" clrIdx="21"/>
  <p:cmAuthor id="378" name="fengyuan03" initials="f" lastIdx="11" clrIdx="1"/>
  <p:cmAuthor id="379" name="刘国强" initials="刘" lastIdx="1" clrIdx="0"/>
  <p:cmAuthor id="380" name="Melanie Smitt" initials="M" lastIdx="33" clrIdx="12"/>
  <p:cmAuthor id="381" name="miaott" initials="m" lastIdx="0" clrIdx="195"/>
  <p:cmAuthor id="382" name="古二蛋" initials="古" lastIdx="1" clrIdx="2"/>
  <p:cmAuthor id="383" name="刘云飞" initials="刘" lastIdx="1" clrIdx="6"/>
  <p:cmAuthor id="384" name="xusha" initials="x" lastIdx="1" clrIdx="2"/>
  <p:cmAuthor id="386" name="未知用户198" initials="未" lastIdx="0" clrIdx="0"/>
  <p:cmAuthor id="387" name="王源" initials="王" lastIdx="2" clrIdx="1"/>
  <p:cmAuthor id="388" name="未知用户220" initials="未" lastIdx="1" clrIdx="0"/>
  <p:cmAuthor id="389" name="李 东科" initials="李" lastIdx="1" clrIdx="35"/>
  <p:cmAuthor id="390" name="未知用户199" initials="未" lastIdx="0" clrIdx="1"/>
  <p:cmAuthor id="391" name="未知用户200" initials="未" lastIdx="2" clrIdx="0"/>
  <p:cmAuthor id="392" name="未知用户201" initials="未" lastIdx="11" clrIdx="1"/>
  <p:cmAuthor id="393" name="未知用户214" initials="未" lastIdx="1" clrIdx="0"/>
  <p:cmAuthor id="394" name="未知用户216" initials="未" lastIdx="1" clrIdx="0"/>
  <p:cmAuthor id="395" name="袁正海" initials="袁" lastIdx="1" clrIdx="0"/>
  <p:cmAuthor id="396" name="未知用户203" initials="未" lastIdx="15" clrIdx="0"/>
  <p:cmAuthor id="397" name="未知用户204" initials="未" lastIdx="1" clrIdx="0"/>
  <p:cmAuthor id="398" name="未知用户205" initials="未" lastIdx="7" clrIdx="0"/>
  <p:cmAuthor id="399" name="未知用户206" initials="未" lastIdx="1" clrIdx="0"/>
  <p:cmAuthor id="400" name="未知用户207" initials="未" lastIdx="1" clrIdx="0"/>
  <p:cmAuthor id="401" name="未知用户84" initials="未" lastIdx="1" clrIdx="0"/>
  <p:cmAuthor id="402" name="未知用户209" initials="未" lastIdx="2" clrIdx="0"/>
  <p:cmAuthor id="403" name="未知用户210" initials="未" lastIdx="0" clrIdx="0"/>
  <p:cmAuthor id="404" name="未知用户213" initials="未" lastIdx="1" clrIdx="2"/>
  <p:cmAuthor id="405" name="未知用户88" initials="未" lastIdx="2" clrIdx="0"/>
  <p:cmAuthor id="2000" name="沈奕" initials="authorId_88237339" lastIdx="1657143" clrIdx="0"/>
  <p:cmAuthor id="406" name="?定义" initials="?" lastIdx="2" clrIdx="0"/>
  <p:cmAuthor id="2001" name="Windows 用户" initials="W用" lastIdx="1" clrIdx="96"/>
  <p:cmAuthor id="407" name="sxp" initials="s" lastIdx="1" clrIdx="2"/>
  <p:cmAuthor id="2002" name="杨舟" initials="Y" lastIdx="1" clrIdx="97"/>
  <p:cmAuthor id="408" name="allan" initials="a" lastIdx="1" clrIdx="0"/>
  <p:cmAuthor id="409" name="未知用户93" initials="未" lastIdx="1" clrIdx="0"/>
  <p:cmAuthor id="410" name="未知用户77" initials="未" lastIdx="2" clrIdx="0"/>
  <p:cmAuthor id="411" name="未知用户95" initials="未" lastIdx="1" clrIdx="0"/>
  <p:cmAuthor id="412" name="未知用户96" initials="未" lastIdx="0" clrIdx="1"/>
  <p:cmAuthor id="413" name="未知用户97" initials="未" lastIdx="1" clrIdx="0"/>
  <p:cmAuthor id="414" name="未知用户98" initials="未" lastIdx="1" clrIdx="0"/>
  <p:cmAuthor id="415" name="未知用户61" initials="未" lastIdx="1" clrIdx="0"/>
  <p:cmAuthor id="416" name="未知用户65" initials="未" lastIdx="1" clrIdx="0"/>
  <p:cmAuthor id="418" name="未知用户101" initials="未" lastIdx="1" clrIdx="2"/>
  <p:cmAuthor id="419" name="未知用户75" initials="未" lastIdx="0" clrIdx="0"/>
  <p:cmAuthor id="420" name="未知用户76" initials="未" lastIdx="1" clrIdx="0"/>
  <p:cmAuthor id="425" name="liu" initials="l" lastIdx="2" clrIdx="424"/>
  <p:cmAuthor id="430" name="36216" initials="3" lastIdx="1" clrIdx="429"/>
  <p:cmAuthor id="435" name="韩蕴智" initials="韩" lastIdx="1" clrIdx="434"/>
  <p:cmAuthor id="443" name="zhang li" initials="z" lastIdx="1" clrIdx="138"/>
  <p:cmAuthor id="454" name="Think" initials="T" lastIdx="1" clrIdx="453"/>
  <p:cmAuthor id="457" name="mawei19" initials="m" lastIdx="1" clrIdx="21"/>
  <p:cmAuthor id="460" name="David Morgan (HI)" initials="D" lastIdx="17" clrIdx="11"/>
  <p:cmAuthor id="461" name="Kate Sillitoe (HI)" initials="K" lastIdx="4" clrIdx="12"/>
  <p:cmAuthor id="463" name="hpguan" initials="h" lastIdx="27" clrIdx="0"/>
  <p:cmAuthor id="465" name="橙子" initials="橙" lastIdx="2" clrIdx="1"/>
  <p:cmAuthor id="466" name="未知用户118" initials="未" lastIdx="1" clrIdx="0"/>
  <p:cmAuthor id="470" name="未知用户119" initials="未" lastIdx="0" clrIdx="0"/>
  <p:cmAuthor id="471" name="未知用户120" initials="未" lastIdx="1" clrIdx="1"/>
  <p:cmAuthor id="472" name="alen" initials="a" lastIdx="2" clrIdx="0"/>
  <p:cmAuthor id="473" name="未知用户121" initials="未" lastIdx="8" clrIdx="0"/>
  <p:cmAuthor id="474" name="未知用户122" initials="未" lastIdx="0" clrIdx="0"/>
  <p:cmAuthor id="475" name="未知用户123" initials="未" lastIdx="1" clrIdx="0"/>
  <p:cmAuthor id="476" name="未知用户124" initials="未" lastIdx="9" clrIdx="0"/>
  <p:cmAuthor id="477" name="未知用户125" initials="未" lastIdx="2" clrIdx="0"/>
  <p:cmAuthor id="478" name="未知用户126" initials="未" lastIdx="1" clrIdx="0"/>
  <p:cmAuthor id="479" name="未知用户127" initials="未" lastIdx="1" clrIdx="0"/>
  <p:cmAuthor id="480" name="未知用户128" initials="未" lastIdx="1" clrIdx="0"/>
  <p:cmAuthor id="481" name="未知用户129" initials="未" lastIdx="0" clrIdx="8"/>
  <p:cmAuthor id="482" name="未知用户130" initials="未" lastIdx="1" clrIdx="0"/>
  <p:cmAuthor id="483" name="未知用户131" initials="未" lastIdx="10" clrIdx="0"/>
  <p:cmAuthor id="484" name="未知用户132" initials="未" lastIdx="1" clrIdx="0"/>
  <p:cmAuthor id="485" name="未知用户133" initials="未" lastIdx="2" clrIdx="0"/>
  <p:cmAuthor id="486" name="未知用户134" initials="未" lastIdx="1" clrIdx="0"/>
  <p:cmAuthor id="487" name="未知用户135" initials="未" lastIdx="0" clrIdx="0"/>
  <p:cmAuthor id="488" name="未知用户136" initials="未" lastIdx="1" clrIdx="0"/>
  <p:cmAuthor id="489" name="未知用户137" initials="未" lastIdx="0" clrIdx="0"/>
  <p:cmAuthor id="490" name="未知用户339" initials="未" lastIdx="1" clrIdx="0"/>
  <p:cmAuthor id="491" name="USER" initials="U" lastIdx="0" clrIdx="0"/>
  <p:cmAuthor id="493" name="未知用户138" initials="未" lastIdx="7" clrIdx="0"/>
  <p:cmAuthor id="494" name="未知用户225" initials="未" lastIdx="1" clrIdx="0"/>
  <p:cmAuthor id="495" name="郭敏娜(Minna Guo)" initials="郭" lastIdx="1" clrIdx="1"/>
  <p:cmAuthor id="496" name="未知用户141" initials="未" lastIdx="0" clrIdx="0"/>
  <p:cmAuthor id="497" name="未知用户142" initials="未" lastIdx="0" clrIdx="1"/>
  <p:cmAuthor id="500" name="未知用户143" initials="未" lastIdx="1" clrIdx="0"/>
  <p:cmAuthor id="502" name="未知用户144" initials="未" lastIdx="1" clrIdx="0"/>
  <p:cmAuthor id="503" name="未知用户145" initials="未" lastIdx="2" clrIdx="0"/>
  <p:cmAuthor id="507" name="未知用户114" initials="未" lastIdx="1" clrIdx="0"/>
  <p:cmAuthor id="508" name="未知用户115" initials="未" lastIdx="0" clrIdx="1"/>
  <p:cmAuthor id="509" name="未知用户116" initials="未" lastIdx="1" clrIdx="0"/>
  <p:cmAuthor id="510" name="未知用户117" initials="未" lastIdx="0" clrIdx="0"/>
  <p:cmAuthor id="511" name="未知用户139" initials="未" lastIdx="0" clrIdx="0"/>
  <p:cmAuthor id="512" name="加 林" initials="加" lastIdx="1" clrIdx="0"/>
  <p:cmAuthor id="516" name="未知用户197" initials="未" lastIdx="0" clrIdx="1"/>
  <p:cmAuthor id="517" name="王 一鸣" initials="王" lastIdx="1" clrIdx="0"/>
  <p:cmAuthor id="519" name="肖婧" initials="肖" lastIdx="7" clrIdx="0"/>
  <p:cmAuthor id="520" name="Well Li" initials="W" lastIdx="1" clrIdx="0"/>
  <p:cmAuthor id="521" name="任俊宣" initials="任" lastIdx="1" clrIdx="6"/>
  <p:cmAuthor id="522" name="未知用户188" initials="未" lastIdx="1" clrIdx="0"/>
  <p:cmAuthor id="523" name="未知用户189" initials="未" lastIdx="1" clrIdx="0"/>
  <p:cmAuthor id="524" name="未知用户165" initials="未" lastIdx="1" clrIdx="0"/>
  <p:cmAuthor id="525" name="未知用户166" initials="未" lastIdx="1" clrIdx="0"/>
  <p:cmAuthor id="526" name="未知用户167" initials="未" lastIdx="1" clrIdx="0"/>
  <p:cmAuthor id="527" name="未知用户168" initials="未" lastIdx="0" clrIdx="8"/>
  <p:cmAuthor id="528" name="未知用户169" initials="未" lastIdx="1" clrIdx="0"/>
  <p:cmAuthor id="529" name="未知用户170" initials="未" lastIdx="10" clrIdx="0"/>
  <p:cmAuthor id="530" name="未知用户171" initials="未" lastIdx="1" clrIdx="0"/>
  <p:cmAuthor id="531" name="未知用户172" initials="未" lastIdx="2" clrIdx="0"/>
  <p:cmAuthor id="532" name="未知用户173" initials="未" lastIdx="1" clrIdx="0"/>
  <p:cmAuthor id="533" name="未知用户174" initials="未" lastIdx="0" clrIdx="0"/>
  <p:cmAuthor id="534" name="未知用户175" initials="未" lastIdx="1" clrIdx="0"/>
  <p:cmAuthor id="535" name="未知用户176" initials="未" lastIdx="0" clrIdx="0"/>
  <p:cmAuthor id="537" name="未知用户150" initials="未" lastIdx="1" clrIdx="0"/>
  <p:cmAuthor id="539" name="未知用户221" initials="未" lastIdx="1" clrIdx="0"/>
  <p:cmAuthor id="545" name="未知用户202" initials="未" lastIdx="2" clrIdx="0"/>
  <p:cmAuthor id="551" name="未知用户208" initials="未" lastIdx="1" clrIdx="0"/>
  <p:cmAuthor id="555" name="未知用户211" initials="未" lastIdx="1" clrIdx="0"/>
  <p:cmAuthor id="556" name="未知用户68" initials="未" lastIdx="1" clrIdx="0"/>
  <p:cmAuthor id="558" name="未知用户337" initials="未" lastIdx="0" clrIdx="0"/>
  <p:cmAuthor id="559" name="未知用户336" initials="未" lastIdx="1" clrIdx="0"/>
  <p:cmAuthor id="560" name="未知用户318" initials="未" lastIdx="1" clrIdx="1"/>
  <p:cmAuthor id="561" name="未知用户319" initials="未" lastIdx="7" clrIdx="0"/>
  <p:cmAuthor id="562" name="未知用户320" initials="未" lastIdx="3" clrIdx="0"/>
  <p:cmAuthor id="563" name="未知用户321" initials="未" lastIdx="1" clrIdx="0"/>
  <p:cmAuthor id="564" name="未知用户322" initials="未" lastIdx="0" clrIdx="0"/>
  <p:cmAuthor id="565" name="未知用户323" initials="未" lastIdx="9" clrIdx="0"/>
  <p:cmAuthor id="566" name="未知用户287" initials="未" lastIdx="1" clrIdx="0"/>
  <p:cmAuthor id="567" name="未知用户324" initials="未" lastIdx="1" clrIdx="0"/>
  <p:cmAuthor id="568" name="未知用户325" initials="未" lastIdx="2" clrIdx="0"/>
  <p:cmAuthor id="569" name="未知用户290" initials="未" lastIdx="1" clrIdx="0"/>
  <p:cmAuthor id="570" name="未知用户291" initials="未" lastIdx="1" clrIdx="0"/>
  <p:cmAuthor id="571" name="未知用户292" initials="未" lastIdx="0" clrIdx="0"/>
  <p:cmAuthor id="572" name="未知用户293" initials="未" lastIdx="1" clrIdx="0"/>
  <p:cmAuthor id="573" name="未知用户294" initials="未" lastIdx="1" clrIdx="1"/>
  <p:cmAuthor id="574" name="未知用户295" initials="未" lastIdx="1" clrIdx="0"/>
  <p:cmAuthor id="575" name="未知用户326" initials="未" lastIdx="1" clrIdx="0"/>
  <p:cmAuthor id="576" name="未知用户327" initials="未" lastIdx="2" clrIdx="0"/>
  <p:cmAuthor id="577" name="未知用户328" initials="未" lastIdx="2" clrIdx="0"/>
  <p:cmAuthor id="578" name="未知用户299" initials="未" lastIdx="3" clrIdx="0"/>
  <p:cmAuthor id="579" name="未知用户300" initials="未" lastIdx="22" clrIdx="0"/>
  <p:cmAuthor id="580" name="未知用户301" initials="未" lastIdx="1" clrIdx="0"/>
  <p:cmAuthor id="581" name="未知用户302" initials="未" lastIdx="1" clrIdx="1"/>
  <p:cmAuthor id="582" name="未知用户303" initials="未" lastIdx="1" clrIdx="0"/>
  <p:cmAuthor id="583" name="未知用户304" initials="未" lastIdx="1" clrIdx="35"/>
  <p:cmAuthor id="584" name="未知用户305" initials="未" lastIdx="1" clrIdx="0"/>
  <p:cmAuthor id="585" name="未知用户306" initials="未" lastIdx="0" clrIdx="0"/>
  <p:cmAuthor id="586" name="未知用户222" initials="未" lastIdx="1" clrIdx="1"/>
  <p:cmAuthor id="587" name="未知用户224" initials="未" lastIdx="0" clrIdx="0"/>
  <p:cmAuthor id="588" name="未知用户332" initials="未" lastIdx="1" clrIdx="0"/>
  <p:cmAuthor id="589" name="未知用户309" initials="未" lastIdx="0" clrIdx="0"/>
  <p:cmAuthor id="590" name="未知用户310" initials="未" lastIdx="1" clrIdx="21"/>
  <p:cmAuthor id="591" name="未知用户311" initials="未" lastIdx="1" clrIdx="0"/>
  <p:cmAuthor id="592" name="未知用户312" initials="未" lastIdx="4" clrIdx="1"/>
  <p:cmAuthor id="593" name="未知用户313" initials="未" lastIdx="1" clrIdx="0"/>
  <p:cmAuthor id="594" name="未知用户335" initials="未" lastIdx="1" clrIdx="0"/>
  <p:cmAuthor id="595" name="未知用户316" initials="未" lastIdx="1" clrIdx="0"/>
  <p:cmAuthor id="596" name="未知用户277" initials="未" lastIdx="1" clrIdx="0"/>
  <p:cmAuthor id="597" name="未知用户278" initials="未" lastIdx="1" clrIdx="0"/>
  <p:cmAuthor id="598" name="未知用户272" initials="未" lastIdx="10" clrIdx="0"/>
  <p:cmAuthor id="599" name="未知用户273" initials="未" lastIdx="1" clrIdx="0"/>
  <p:cmAuthor id="600" name="未知用户279" initials="未" lastIdx="1" clrIdx="1"/>
  <p:cmAuthor id="601" name="未知用户233" initials="未" lastIdx="1" clrIdx="0"/>
  <p:cmAuthor id="602" name="未知用户229" initials="未" lastIdx="0" clrIdx="0"/>
  <p:cmAuthor id="603" name="未知用户234" initials="未" lastIdx="1" clrIdx="0"/>
  <p:cmAuthor id="604" name="未知用户274" initials="未" lastIdx="1" clrIdx="0"/>
  <p:cmAuthor id="605" name="未知用户236" initials="未" lastIdx="0" clrIdx="0"/>
  <p:cmAuthor id="606" name="未知用户280" initials="未" lastIdx="2" clrIdx="0"/>
  <p:cmAuthor id="607" name="未知用户238" initials="未" lastIdx="1" clrIdx="21"/>
  <p:cmAuthor id="608" name="未知用户239" initials="未" lastIdx="1" clrIdx="0"/>
  <p:cmAuthor id="609" name="未知用户240" initials="未" lastIdx="4" clrIdx="1"/>
  <p:cmAuthor id="610" name="未知用户241" initials="未" lastIdx="1" clrIdx="0"/>
  <p:cmAuthor id="611" name="未知用户242" initials="未" lastIdx="1" clrIdx="0"/>
  <p:cmAuthor id="612" name="未知用户243" initials="未" lastIdx="1" clrIdx="0"/>
  <p:cmAuthor id="613" name="未知用户244" initials="未" lastIdx="1" clrIdx="0"/>
  <p:cmAuthor id="614" name="未知用户245" initials="未" lastIdx="1" clrIdx="0"/>
  <p:cmAuthor id="615" name="未知用户246" initials="未" lastIdx="1" clrIdx="1"/>
  <p:cmAuthor id="616" name="未知用户247" initials="未" lastIdx="7" clrIdx="0"/>
  <p:cmAuthor id="617" name="未知用户248" initials="未" lastIdx="3" clrIdx="0"/>
  <p:cmAuthor id="618" name="未知用户249" initials="未" lastIdx="1" clrIdx="0"/>
  <p:cmAuthor id="619" name="未知用户250" initials="未" lastIdx="0" clrIdx="0"/>
  <p:cmAuthor id="620" name="未知用户251" initials="未" lastIdx="9" clrIdx="0"/>
  <p:cmAuthor id="621" name="未知用户252" initials="未" lastIdx="1" clrIdx="0"/>
  <p:cmAuthor id="622" name="未知用户253" initials="未" lastIdx="1" clrIdx="0"/>
  <p:cmAuthor id="623" name="未知用户254" initials="未" lastIdx="2" clrIdx="0"/>
  <p:cmAuthor id="624" name="未知用户255" initials="未" lastIdx="1" clrIdx="0"/>
  <p:cmAuthor id="625" name="未知用户256" initials="未" lastIdx="1" clrIdx="0"/>
  <p:cmAuthor id="626" name="未知用户257" initials="未" lastIdx="0" clrIdx="0"/>
  <p:cmAuthor id="627" name="未知用户258" initials="未" lastIdx="1" clrIdx="0"/>
  <p:cmAuthor id="628" name="未知用户259" initials="未" lastIdx="1" clrIdx="1"/>
  <p:cmAuthor id="629" name="未知用户260" initials="未" lastIdx="1" clrIdx="0"/>
  <p:cmAuthor id="630" name="未知用户275" initials="未" lastIdx="1" clrIdx="0"/>
  <p:cmAuthor id="631" name="未知用户276" initials="未" lastIdx="2" clrIdx="0"/>
  <p:cmAuthor id="632" name="未知用户263" initials="未" lastIdx="2" clrIdx="0"/>
  <p:cmAuthor id="633" name="未知用户264" initials="未" lastIdx="3" clrIdx="0"/>
  <p:cmAuthor id="634" name="未知用户265" initials="未" lastIdx="22" clrIdx="0"/>
  <p:cmAuthor id="635" name="未知用户266" initials="未" lastIdx="1" clrIdx="1"/>
  <p:cmAuthor id="636" name="未知用户267" initials="未" lastIdx="1" clrIdx="0"/>
  <p:cmAuthor id="637" name="未知用户268" initials="未" lastIdx="1" clrIdx="35"/>
  <p:cmAuthor id="638" name="未知用户269" initials="未" lastIdx="1" clrIdx="0"/>
  <p:cmAuthor id="639" name="未知用户270" initials="未" lastIdx="0" clrIdx="0"/>
  <p:cmAuthor id="640" name="未知用户193" initials="未" lastIdx="2" clrIdx="0"/>
  <p:cmAuthor id="641" name="未知用户195" initials="未" lastIdx="22" clrIdx="0"/>
  <p:cmAuthor id="642" name="未知用户196" initials="未" lastIdx="1" clrIdx="0"/>
  <p:cmAuthor id="643" name="未知用户358" initials="未" lastIdx="1" clrIdx="0"/>
  <p:cmAuthor id="644" name="未知用户359" initials="未" lastIdx="1" clrIdx="0"/>
  <p:cmAuthor id="645" name="未知用户360" initials="未" lastIdx="10" clrIdx="0"/>
  <p:cmAuthor id="646" name="未知用户361" initials="未" lastIdx="1" clrIdx="0"/>
  <p:cmAuthor id="647" name="未知用户364" initials="未" lastIdx="2" clrIdx="0"/>
  <p:cmAuthor id="648" name="未知用户288" initials="未" lastIdx="1" clrIdx="0"/>
  <p:cmAuthor id="649" name="未知用户297" initials="未" lastIdx="1" clrIdx="0"/>
  <p:cmAuthor id="650" name="未知用户298" initials="未" lastIdx="1" clrIdx="1"/>
  <p:cmAuthor id="651" name="未知用户307" initials="未" lastIdx="7" clrIdx="0"/>
  <p:cmAuthor id="652" name="未知用户308" initials="未" lastIdx="3" clrIdx="0"/>
  <p:cmAuthor id="653" name="未知用户315" initials="未" lastIdx="1" clrIdx="0"/>
  <p:cmAuthor id="654" name="未知用户317" initials="未" lastIdx="0" clrIdx="0"/>
  <p:cmAuthor id="655" name="未知用户329" initials="未" lastIdx="9" clrIdx="0"/>
  <p:cmAuthor id="656" name="未知用户333" initials="未" lastIdx="1" clrIdx="0"/>
  <p:cmAuthor id="657" name="未知用户334" initials="未" lastIdx="1" clrIdx="0"/>
  <p:cmAuthor id="49837067" name="刘浩" initials="刘" lastIdx="180431" clrIdx="0"/>
  <p:cmAuthor id="658" name="未知用户340" initials="未" lastIdx="2" clrIdx="0"/>
  <p:cmAuthor id="49837068" name="Vivian Liu" initials="VL" lastIdx="1" clrIdx="1"/>
  <p:cmAuthor id="659" name="未知用户341" initials="未" lastIdx="1" clrIdx="0"/>
  <p:cmAuthor id="49837069" name="程玉珍" initials="程" lastIdx="2" clrIdx="143"/>
  <p:cmAuthor id="660" name="未知用户342" initials="未" lastIdx="1" clrIdx="0"/>
  <p:cmAuthor id="49837070" name="yang" initials="y" lastIdx="1" clrIdx="144"/>
  <p:cmAuthor id="661" name="未知用户343" initials="未" lastIdx="0" clrIdx="0"/>
  <p:cmAuthor id="49837071" name="冯翔" initials="冯翔" lastIdx="3" clrIdx="175"/>
  <p:cmAuthor id="662" name="未知用户344" initials="未" lastIdx="1" clrIdx="0"/>
  <p:cmAuthor id="49837072" name="郑勇进" initials="郑勇进" lastIdx="0" clrIdx="177"/>
  <p:cmAuthor id="663" name="未知用户345" initials="未" lastIdx="1" clrIdx="1"/>
  <p:cmAuthor id="49837073" name="代 传江" initials="代" lastIdx="1" clrIdx="244"/>
  <p:cmAuthor id="664" name="未知用户365" initials="未" lastIdx="1" clrIdx="0"/>
  <p:cmAuthor id="49837074" name="余森" initials="余森" lastIdx="1" clrIdx="449"/>
  <p:cmAuthor id="665" name="未知用户366" initials="未" lastIdx="1" clrIdx="0"/>
  <p:cmAuthor id="49837075" name="243330643@qq.com" initials="2" lastIdx="1" clrIdx="745"/>
  <p:cmAuthor id="666" name="未知用户367" initials="未" lastIdx="2" clrIdx="0"/>
  <p:cmAuthor id="49837076" name="肖琼" initials="肖琼" lastIdx="1" clrIdx="453"/>
  <p:cmAuthor id="667" name="未知用户368" initials="未" lastIdx="2" clrIdx="0"/>
  <p:cmAuthor id="49837077" name="朱晓彤" initials="C" lastIdx="1" clrIdx="454"/>
  <p:cmAuthor id="668" name="未知用户403" initials="未" lastIdx="1" clrIdx="0"/>
  <p:cmAuthor id="669" name="未知用户402" initials="未" lastIdx="1" clrIdx="0"/>
  <p:cmAuthor id="670" name="未知用户379" initials="未" lastIdx="10" clrIdx="0"/>
  <p:cmAuthor id="671" name="未知用户380" initials="未" lastIdx="1" clrIdx="0"/>
  <p:cmAuthor id="672" name="未知用户405" initials="未" lastIdx="2" clrIdx="0"/>
  <p:cmAuthor id="673" name="未知用户382" initials="未" lastIdx="1" clrIdx="0"/>
  <p:cmAuthor id="674" name="未知用户383" initials="未" lastIdx="1" clrIdx="0"/>
  <p:cmAuthor id="675" name="未知用户384" initials="未" lastIdx="1" clrIdx="1"/>
  <p:cmAuthor id="676" name="未知用户385" initials="未" lastIdx="7" clrIdx="0"/>
  <p:cmAuthor id="677" name="未知用户386" initials="未" lastIdx="3" clrIdx="0"/>
  <p:cmAuthor id="678" name="未知用户387" initials="未" lastIdx="1" clrIdx="0"/>
  <p:cmAuthor id="679" name="未知用户388" initials="未" lastIdx="0" clrIdx="0"/>
  <p:cmAuthor id="680" name="未知用户411" initials="未" lastIdx="1" clrIdx="0"/>
  <p:cmAuthor id="681" name="未知用户389" initials="未" lastIdx="9" clrIdx="0"/>
  <p:cmAuthor id="682" name="未知用户390" initials="未" lastIdx="1" clrIdx="0"/>
  <p:cmAuthor id="683" name="未知用户391" initials="未" lastIdx="1" clrIdx="0"/>
  <p:cmAuthor id="684" name="未知用户392" initials="未" lastIdx="2" clrIdx="0"/>
  <p:cmAuthor id="685" name="未知用户393" initials="未" lastIdx="1" clrIdx="0"/>
  <p:cmAuthor id="686" name="未知用户394" initials="未" lastIdx="1" clrIdx="0"/>
  <p:cmAuthor id="687" name="未知用户395" initials="未" lastIdx="0" clrIdx="0"/>
  <p:cmAuthor id="688" name="未知用户396" initials="未" lastIdx="1" clrIdx="0"/>
  <p:cmAuthor id="689" name="未知用户406" initials="未" lastIdx="1" clrIdx="0"/>
  <p:cmAuthor id="690" name="未知用户397" initials="未" lastIdx="1" clrIdx="1"/>
  <p:cmAuthor id="691" name="未知用户407" initials="未" lastIdx="1" clrIdx="0"/>
  <p:cmAuthor id="692" name="未知用户398" initials="未" lastIdx="1" clrIdx="0"/>
  <p:cmAuthor id="693" name="未知用户399" initials="未" lastIdx="1" clrIdx="0"/>
  <p:cmAuthor id="694" name="未知用户400" initials="未" lastIdx="2" clrIdx="0"/>
  <p:cmAuthor id="695" name="未知用户401" initials="未" lastIdx="2" clrIdx="0"/>
  <p:cmAuthor id="696" name="未知用户420" initials="未" lastIdx="1" clrIdx="0"/>
  <p:cmAuthor id="697" name="未知用户421" initials="未" lastIdx="1" clrIdx="0"/>
  <p:cmAuthor id="698" name="未知用户422" initials="未" lastIdx="10" clrIdx="0"/>
  <p:cmAuthor id="699" name="未知用户423" initials="未" lastIdx="1" clrIdx="0"/>
  <p:cmAuthor id="700" name="未知用户424" initials="未" lastIdx="2" clrIdx="0"/>
  <p:cmAuthor id="701" name="未知用户419" initials="未" lastIdx="2" clrIdx="0"/>
  <p:cmAuthor id="702" name="未知用户425" initials="未" lastIdx="1" clrIdx="0"/>
  <p:cmAuthor id="703" name="未知用户426" initials="未" lastIdx="1" clrIdx="0"/>
  <p:cmAuthor id="704" name="未知用户427" initials="未" lastIdx="1" clrIdx="1"/>
  <p:cmAuthor id="705" name="未知用户428" initials="未" lastIdx="7" clrIdx="0"/>
  <p:cmAuthor id="706" name="未知用户429" initials="未" lastIdx="3" clrIdx="0"/>
  <p:cmAuthor id="707" name="未知用户430" initials="未" lastIdx="1" clrIdx="0"/>
  <p:cmAuthor id="708" name="未知用户431" initials="未" lastIdx="1" clrIdx="0"/>
  <p:cmAuthor id="709" name="未知用户432" initials="未" lastIdx="0" clrIdx="0"/>
  <p:cmAuthor id="710" name="未知用户433" initials="未" lastIdx="1" clrIdx="0"/>
  <p:cmAuthor id="711" name="未知用户434" initials="未" lastIdx="9" clrIdx="0"/>
  <p:cmAuthor id="712" name="未知用户435" initials="未" lastIdx="1" clrIdx="0"/>
  <p:cmAuthor id="713" name="未知用户436" initials="未" lastIdx="1" clrIdx="0"/>
  <p:cmAuthor id="714" name="未知用户437" initials="未" lastIdx="2" clrIdx="0"/>
  <p:cmAuthor id="715" name="未知用户438" initials="未" lastIdx="1" clrIdx="0"/>
  <p:cmAuthor id="716" name="未知用户417" initials="未" lastIdx="10" clrIdx="0"/>
  <p:cmAuthor id="717" name="未知用户439" initials="未" lastIdx="1" clrIdx="0"/>
  <p:cmAuthor id="718" name="未知用户440" initials="未" lastIdx="0" clrIdx="0"/>
  <p:cmAuthor id="719" name="未知用户441" initials="未" lastIdx="1" clrIdx="0"/>
  <p:cmAuthor id="720" name="未知用户442" initials="未" lastIdx="1" clrIdx="0"/>
  <p:cmAuthor id="721" name="未知用户443" initials="未" lastIdx="1" clrIdx="1"/>
  <p:cmAuthor id="722" name="未知用户444" initials="未" lastIdx="2" clrIdx="0"/>
  <p:cmAuthor id="723" name="未知用户445" initials="未" lastIdx="1" clrIdx="0"/>
  <p:cmAuthor id="724" name="未知用户446" initials="未" lastIdx="1" clrIdx="0"/>
  <p:cmAuthor id="725" name="未知用户447" initials="未" lastIdx="2" clrIdx="0"/>
  <p:cmAuthor id="726" name="未知用户448" initials="未" lastIdx="2" clrIdx="0"/>
  <p:cmAuthor id="727" name="zcy" initials="z" lastIdx="1" clrIdx="728"/>
  <p:cmAuthor id="728" name="崔艳鹏" initials="崔" lastIdx="1" clrIdx="730"/>
  <p:cmAuthor id="729" name="史 喜英" initials="史" lastIdx="6" clrIdx="728"/>
  <p:cmAuthor id="730" name="yangjihong" initials="y" lastIdx="2" clrIdx="0"/>
  <p:cmAuthor id="731" name="wfbs" initials="w" lastIdx="1" clrIdx="734"/>
  <p:cmAuthor id="732" name="丁喆彤" initials="丁" lastIdx="1" clrIdx="0"/>
  <p:cmAuthor id="733" name="Eliva Sun" initials="E" lastIdx="1" clrIdx="0"/>
  <p:cmAuthor id="734" name="张辉" initials="张" lastIdx="2" clrIdx="741"/>
  <p:cmAuthor id="735" name="hainan zheng" initials="h" lastIdx="1" clrIdx="0"/>
  <p:cmAuthor id="736" name="gayxb" initials="g" lastIdx="1" clrIdx="743"/>
  <p:cmAuthor id="737" name="志刚 赵" initials="志" lastIdx="1" clrIdx="0"/>
  <p:cmAuthor id="739" name="lish54" initials="l" lastIdx="2" clrIdx="744"/>
  <p:cmAuthor id="740" name="shuaibing" initials="s" lastIdx="5" clrIdx="0"/>
  <p:cmAuthor id="741" name="sk" initials="s" lastIdx="1" clrIdx="735"/>
  <p:cmAuthor id="742" name="PPTer_Tang" initials="P" lastIdx="1" clrIdx="0"/>
  <p:cmAuthor id="743" name="8613250766486" initials="8" lastIdx="2" clrIdx="729"/>
  <p:cmAuthor id="744" name="未知用户3" initials="未" lastIdx="0" clrIdx="0"/>
  <p:cmAuthor id="745" name="袨?嗴?傤?" initials="袨" lastIdx="0" clrIdx="0"/>
  <p:cmAuthor id="746" name="百里 长青" initials="百" lastIdx="1" clrIdx="0"/>
  <p:cmAuthor id="747" name="wenle369@sina.com" initials="w" lastIdx="1" clrIdx="0"/>
  <p:cmAuthor id="748" name="殷 积波" initials="殷" lastIdx="1" clrIdx="22"/>
  <p:cmAuthor id="751" name="林玲 郑" initials="林" lastIdx="12" clrIdx="0"/>
  <p:cmAuthor id="752" name="554154816@qq.com" initials="5" lastIdx="0" clrIdx="0"/>
  <p:cmAuthor id="753" name="未知用户192" initials="未" lastIdx="1" clrIdx="0"/>
  <p:cmAuthor id="755" name="未知用户418" initials="未" lastIdx="1" clrIdx="0"/>
  <p:cmAuthor id="756" name="未知用户271" initials="未" lastIdx="1" clrIdx="0"/>
  <p:cmAuthor id="757" name="崔冶鸣（内蒙古英才管培生）" initials="崔" lastIdx="1" clrIdx="0"/>
  <p:cmAuthor id="758" name="用户" initials="用" lastIdx="1" clrIdx="0"/>
  <p:cmAuthor id="759" name="陈培思" initials="陈" lastIdx="1" clrIdx="96"/>
  <p:cmAuthor id="760" name="sizx" initials="s" lastIdx="2" clrIdx="759"/>
  <p:cmAuthor id="761" name="sunxin-lsd" initials="s" lastIdx="1" clrIdx="760"/>
  <p:cmAuthor id="762" name="cindy.yi.huang@hsbc.com.cn" initials="c" lastIdx="4" clrIdx="0"/>
  <p:cmAuthor id="763" name="池依曼" initials="池" lastIdx="2" clrIdx="72"/>
  <p:cmAuthor id="764" name="未知用户219" initials="未" lastIdx="3" clrIdx="0"/>
  <p:cmAuthor id="765" name="未知用户230" initials="未" lastIdx="2" clrIdx="0"/>
  <p:cmAuthor id="766" name="未知用户231" initials="未" lastIdx="1" clrIdx="0"/>
  <p:cmAuthor id="767" name="未知用户232" initials="未" lastIdx="1" clrIdx="0"/>
  <p:cmAuthor id="768" name="未知用户237" initials="未" lastIdx="7" clrIdx="0"/>
  <p:cmAuthor id="769" name="未知用户226" initials="未" lastIdx="1" clrIdx="0"/>
  <p:cmAuthor id="770" name="亚运 曹" initials="亚" lastIdx="3" clrIdx="2"/>
  <p:cmAuthor id="771" name="lp" initials="l" lastIdx="1" clrIdx="0"/>
  <p:cmAuthor id="772" name="张正明" initials="张" lastIdx="1" clrIdx="0"/>
  <p:cmAuthor id="773" name="FANG SUN" initials="F" lastIdx="2" clrIdx="4"/>
  <p:cmAuthor id="774" name="富德生命人寿" initials="富" lastIdx="1" clrIdx="0"/>
  <p:cmAuthor id="775" name="袁缘" initials="袁" lastIdx="0" clrIdx="0"/>
  <p:cmAuthor id="776" name="未知用户416" initials="未" lastIdx="1" clrIdx="0"/>
  <p:cmAuthor id="777" name="未知用户404" initials="未" lastIdx="15" clrIdx="0"/>
  <p:cmAuthor id="778" name="未知用户408" initials="未" lastIdx="1" clrIdx="1"/>
  <p:cmAuthor id="779" name="未知用户409" initials="未" lastIdx="7" clrIdx="0"/>
  <p:cmAuthor id="780" name="未知用户412" initials="未" lastIdx="0" clrIdx="1"/>
  <p:cmAuthor id="781" name="未知用户413" initials="未" lastIdx="1" clrIdx="0"/>
  <p:cmAuthor id="782" name="未知用户414" initials="未" lastIdx="1" clrIdx="0"/>
  <p:cmAuthor id="783" name="未知用户415" initials="未" lastIdx="1" clrIdx="0"/>
  <p:cmAuthor id="784" name="未知用户215" initials="未" lastIdx="0" clrIdx="0"/>
  <p:cmAuthor id="785" name="未知用户217" initials="未" lastIdx="0" clrIdx="0"/>
  <p:cmAuthor id="786" name="未知用户261" initials="未" lastIdx="0" clrIdx="0"/>
  <p:cmAuthor id="787" name="未知用户371" initials="未" lastIdx="1" clrIdx="0"/>
  <p:cmAuthor id="788" name="未知用户370" initials="未" lastIdx="1" clrIdx="0"/>
  <p:cmAuthor id="789" name="未知用户347" initials="未" lastIdx="10" clrIdx="0"/>
  <p:cmAuthor id="790" name="未知用户348" initials="未" lastIdx="1" clrIdx="0"/>
  <p:cmAuthor id="791" name="未知用户286" initials="未" lastIdx="1" clrIdx="0"/>
  <p:cmAuthor id="792" name="未知用户373" initials="未" lastIdx="2" clrIdx="0"/>
  <p:cmAuthor id="793" name="未知用户350" initials="未" lastIdx="1" clrIdx="0"/>
  <p:cmAuthor id="794" name="未知用户218" initials="未" lastIdx="0" clrIdx="0"/>
  <p:cmAuthor id="795" name="未知用户351" initials="未" lastIdx="1" clrIdx="0"/>
  <p:cmAuthor id="796" name="未知用户352" initials="未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773"/>
    <a:srgbClr val="FDE11C"/>
    <a:srgbClr val="7797BF"/>
    <a:srgbClr val="032F72"/>
    <a:srgbClr val="43689D"/>
    <a:srgbClr val="006CBA"/>
    <a:srgbClr val="970943"/>
    <a:srgbClr val="3C8A97"/>
    <a:srgbClr val="E16734"/>
    <a:srgbClr val="D38F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85" autoAdjust="0"/>
    <p:restoredTop sz="94660"/>
  </p:normalViewPr>
  <p:slideViewPr>
    <p:cSldViewPr snapToGrid="0">
      <p:cViewPr>
        <p:scale>
          <a:sx n="75" d="100"/>
          <a:sy n="75" d="100"/>
        </p:scale>
        <p:origin x="1050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font" Target="fonts/font3.fntdata"/><Relationship Id="rId13" Type="http://schemas.openxmlformats.org/officeDocument/2006/relationships/font" Target="fonts/font2.fntdata"/><Relationship Id="rId12" Type="http://schemas.openxmlformats.org/officeDocument/2006/relationships/font" Target="fonts/font1.fntdata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A3D24-6083-4546-8C6D-DEE86BAAAE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D8765-8EF3-408C-9341-152904E414E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/>
    </mc:Choice>
    <mc:Fallback>
      <p:transition spd="med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gradFill>
          <a:gsLst>
            <a:gs pos="100000">
              <a:srgbClr val="7797BF">
                <a:alpha val="71000"/>
                <a:lumMod val="86000"/>
                <a:lumOff val="14000"/>
              </a:srgbClr>
            </a:gs>
            <a:gs pos="43000">
              <a:schemeClr val="bg1">
                <a:alpha val="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4-0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00" y="-7620"/>
            <a:ext cx="12230947" cy="6880013"/>
          </a:xfrm>
          <a:prstGeom prst="rect">
            <a:avLst/>
          </a:prstGeom>
        </p:spPr>
      </p:pic>
      <p:pic>
        <p:nvPicPr>
          <p:cNvPr id="3" name="图片 2" descr="背景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5400" y="-7620"/>
            <a:ext cx="13411200" cy="75395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/>
    </mc:Choice>
    <mc:Fallback>
      <p:transition spd="med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>
            <a:spLocks noChangeArrowheads="1"/>
          </p:cNvSpPr>
          <p:nvPr userDrawn="1"/>
        </p:nvSpPr>
        <p:spPr bwMode="auto">
          <a:xfrm>
            <a:off x="1193801" y="-3657600"/>
            <a:ext cx="184731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de-DE" altLang="x-none" sz="1865"/>
          </a:p>
        </p:txBody>
      </p:sp>
      <p:sp>
        <p:nvSpPr>
          <p:cNvPr id="6" name="Rechteck 5"/>
          <p:cNvSpPr>
            <a:spLocks noChangeArrowheads="1"/>
          </p:cNvSpPr>
          <p:nvPr userDrawn="1"/>
        </p:nvSpPr>
        <p:spPr bwMode="auto">
          <a:xfrm>
            <a:off x="9095318" y="5363634"/>
            <a:ext cx="2637367" cy="28732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de-DE" altLang="de-DE" sz="1865"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520192" y="3102093"/>
            <a:ext cx="8575040" cy="574516"/>
          </a:xfrm>
          <a:prstGeom prst="rect">
            <a:avLst/>
          </a:prstGeom>
        </p:spPr>
        <p:txBody>
          <a:bodyPr vert="horz" wrap="square" lIns="90000" tIns="0" bIns="0" anchor="ctr">
            <a:spAutoFit/>
          </a:bodyPr>
          <a:lstStyle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defRPr lang="en-US" altLang="zh-CN" sz="3735" dirty="0" smtClean="0">
                <a:solidFill>
                  <a:schemeClr val="bg1"/>
                </a:solidFill>
                <a:latin typeface="Myriad Pro" panose="020B0503030403020204"/>
                <a:ea typeface="黑体" panose="02010609060101010101" charset="-122"/>
                <a:cs typeface="Myriad Pro" panose="020B0503030403020204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 panose="020B0503030403020204"/>
                <a:cs typeface="Myriad Pro" panose="020B0503030403020204"/>
              </a:defRPr>
            </a:lvl2pPr>
          </a:lstStyle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520192" y="4100712"/>
            <a:ext cx="8128000" cy="1257672"/>
          </a:xfrm>
          <a:prstGeom prst="rect">
            <a:avLst/>
          </a:prstGeom>
        </p:spPr>
        <p:txBody>
          <a:bodyPr vert="horz"/>
          <a:lstStyle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defRPr sz="2400">
                <a:solidFill>
                  <a:schemeClr val="bg1"/>
                </a:solidFill>
                <a:latin typeface="Myriad Pro" panose="020B0503030403020204"/>
                <a:ea typeface="黑体" panose="02010609060101010101" charset="-122"/>
                <a:cs typeface="Myriad Pro" panose="020B0503030403020204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 panose="020B0503030403020204"/>
                <a:cs typeface="Myriad Pro" panose="020B0503030403020204"/>
              </a:defRPr>
            </a:lvl2pPr>
          </a:lstStyle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7834" y="5483860"/>
            <a:ext cx="4596553" cy="1098973"/>
          </a:xfrm>
          <a:prstGeom prst="rect">
            <a:avLst/>
          </a:prstGeom>
        </p:spPr>
      </p:pic>
      <p:pic>
        <p:nvPicPr>
          <p:cNvPr id="3" name="Bild 2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2192000" cy="684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89525" y="3271426"/>
            <a:ext cx="8575040" cy="574516"/>
          </a:xfrm>
          <a:prstGeom prst="rect">
            <a:avLst/>
          </a:prstGeom>
        </p:spPr>
        <p:txBody>
          <a:bodyPr vert="horz" wrap="square" lIns="90000" tIns="0" bIns="0" anchor="ctr">
            <a:spAutoFit/>
          </a:bodyPr>
          <a:lstStyle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defRPr lang="en-US" altLang="zh-CN" sz="3735" dirty="0" smtClean="0">
                <a:solidFill>
                  <a:schemeClr val="bg1"/>
                </a:solidFill>
                <a:latin typeface="Myriad Pro" panose="020B0503030403020204"/>
                <a:ea typeface="黑体" panose="02010609060101010101" charset="-122"/>
                <a:cs typeface="Myriad Pro" panose="020B0503030403020204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 panose="020B0503030403020204"/>
                <a:cs typeface="Myriad Pro" panose="020B0503030403020204"/>
              </a:defRPr>
            </a:lvl2pPr>
          </a:lstStyle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689525" y="4270045"/>
            <a:ext cx="8128000" cy="1257672"/>
          </a:xfrm>
          <a:prstGeom prst="rect">
            <a:avLst/>
          </a:prstGeom>
        </p:spPr>
        <p:txBody>
          <a:bodyPr vert="horz"/>
          <a:lstStyle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defRPr sz="2400">
                <a:solidFill>
                  <a:schemeClr val="bg1"/>
                </a:solidFill>
                <a:latin typeface="Myriad Pro" panose="020B0503030403020204"/>
                <a:ea typeface="黑体" panose="02010609060101010101" charset="-122"/>
                <a:cs typeface="Myriad Pro" panose="020B0503030403020204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 panose="020B0503030403020204"/>
                <a:cs typeface="Myriad Pro" panose="020B0503030403020204"/>
              </a:defRPr>
            </a:lvl2pPr>
          </a:lstStyle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alpha val="35000"/>
              </a:schemeClr>
            </a:gs>
            <a:gs pos="43000">
              <a:schemeClr val="bg1">
                <a:alpha val="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defTabSz="914400"/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401" y="6438900"/>
            <a:ext cx="3992171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504656" y="6438900"/>
            <a:ext cx="1802924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BAC152-C384-4126-A41C-02F34DED3069}" type="datetime1">
              <a:rPr lang="zh-CN" altLang="en-US" smtClean="0"/>
            </a:fld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n"/>
          <p:cNvPicPr>
            <a:picLocks noChangeAspect="1"/>
          </p:cNvPicPr>
          <p:nvPr/>
        </p:nvPicPr>
        <p:blipFill>
          <a:blip r:embed="rId1"/>
          <a:srcRect b="1144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934720" y="2490153"/>
            <a:ext cx="10322560" cy="1738630"/>
          </a:xfrm>
          <a:prstGeom prst="rect">
            <a:avLst/>
          </a:prstGeom>
        </p:spPr>
        <p:txBody>
          <a:bodyPr vert="horz" wrap="square" lIns="90000" tIns="0" bIns="0" anchor="ctr">
            <a:sp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 lang="en-US" altLang="zh-CN" sz="2800" dirty="0" smtClean="0">
                <a:solidFill>
                  <a:schemeClr val="bg1"/>
                </a:solidFill>
                <a:latin typeface="Myriad Pro" panose="020B0503030403020204"/>
                <a:ea typeface="黑体" panose="02010609060101010101" charset="-122"/>
                <a:cs typeface="Myriad Pro" panose="020B0503030403020204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 panose="020B0503030403020204"/>
                <a:cs typeface="Myriad Pro" panose="020B0503030403020204"/>
              </a:defRPr>
            </a:lvl2pPr>
          </a:lstStyle>
          <a:p>
            <a:pPr lvl="0" algn="ctr"/>
            <a:r>
              <a:rPr lang="en-US" altLang="zh-CN" sz="5400" b="1" spc="250" dirty="0">
                <a:gradFill>
                  <a:gsLst>
                    <a:gs pos="0">
                      <a:schemeClr val="bg1">
                        <a:alpha val="82000"/>
                      </a:schemeClr>
                    </a:gs>
                    <a:gs pos="92000">
                      <a:schemeClr val="bg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2026</a:t>
            </a:r>
            <a:r>
              <a:rPr lang="zh-CN" altLang="en-US" sz="5400" b="1" spc="250" dirty="0">
                <a:gradFill>
                  <a:gsLst>
                    <a:gs pos="0">
                      <a:schemeClr val="bg1">
                        <a:alpha val="82000"/>
                      </a:schemeClr>
                    </a:gs>
                    <a:gs pos="92000">
                      <a:schemeClr val="bg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年服贸会合作沟通会</a:t>
            </a:r>
            <a:endParaRPr lang="zh-CN" altLang="en-US" sz="5400" b="1" spc="250" dirty="0">
              <a:gradFill>
                <a:gsLst>
                  <a:gs pos="0">
                    <a:schemeClr val="bg1">
                      <a:alpha val="82000"/>
                    </a:schemeClr>
                  </a:gs>
                  <a:gs pos="92000">
                    <a:schemeClr val="bg1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lvl="0" algn="ctr"/>
            <a:endParaRPr lang="zh-CN" altLang="en-US" sz="5400" b="1" spc="250" dirty="0">
              <a:gradFill>
                <a:gsLst>
                  <a:gs pos="0">
                    <a:schemeClr val="bg1">
                      <a:alpha val="82000"/>
                    </a:schemeClr>
                  </a:gs>
                  <a:gs pos="92000">
                    <a:schemeClr val="bg1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6" name="图片 5" descr="服贸太保联合标志 -0811-白"/>
          <p:cNvPicPr>
            <a:picLocks noChangeAspect="1"/>
          </p:cNvPicPr>
          <p:nvPr/>
        </p:nvPicPr>
        <p:blipFill>
          <a:blip r:embed="rId2"/>
          <a:srcRect b="26240"/>
          <a:stretch>
            <a:fillRect/>
          </a:stretch>
        </p:blipFill>
        <p:spPr>
          <a:xfrm>
            <a:off x="3855403" y="269240"/>
            <a:ext cx="4481195" cy="16617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n"/>
          <p:cNvPicPr>
            <a:picLocks noChangeAspect="1"/>
          </p:cNvPicPr>
          <p:nvPr/>
        </p:nvPicPr>
        <p:blipFill>
          <a:blip r:embed="rId1"/>
          <a:srcRect b="1144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934720" y="2490153"/>
            <a:ext cx="10322560" cy="1738630"/>
          </a:xfrm>
          <a:prstGeom prst="rect">
            <a:avLst/>
          </a:prstGeom>
        </p:spPr>
        <p:txBody>
          <a:bodyPr vert="horz" wrap="square" lIns="90000" tIns="0" bIns="0" anchor="ctr">
            <a:sp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 lang="en-US" altLang="zh-CN" sz="2800" dirty="0" smtClean="0">
                <a:solidFill>
                  <a:schemeClr val="bg1"/>
                </a:solidFill>
                <a:latin typeface="Myriad Pro" panose="020B0503030403020204"/>
                <a:ea typeface="黑体" panose="02010609060101010101" charset="-122"/>
                <a:cs typeface="Myriad Pro" panose="020B0503030403020204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 panose="020B0503030403020204"/>
                <a:cs typeface="Myriad Pro" panose="020B0503030403020204"/>
              </a:defRPr>
            </a:lvl2pPr>
          </a:lstStyle>
          <a:p>
            <a:pPr lvl="0" algn="ctr"/>
            <a:r>
              <a:rPr lang="en-US" altLang="zh-CN" sz="5400" b="1" spc="250" dirty="0">
                <a:gradFill>
                  <a:gsLst>
                    <a:gs pos="0">
                      <a:schemeClr val="bg1">
                        <a:alpha val="82000"/>
                      </a:schemeClr>
                    </a:gs>
                    <a:gs pos="92000">
                      <a:schemeClr val="bg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2026</a:t>
            </a:r>
            <a:r>
              <a:rPr lang="zh-CN" altLang="en-US" sz="5400" b="1" spc="250" dirty="0">
                <a:gradFill>
                  <a:gsLst>
                    <a:gs pos="0">
                      <a:schemeClr val="bg1">
                        <a:alpha val="82000"/>
                      </a:schemeClr>
                    </a:gs>
                    <a:gs pos="92000">
                      <a:schemeClr val="bg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年服贸会合作沟通会</a:t>
            </a:r>
            <a:endParaRPr lang="zh-CN" altLang="en-US" sz="5400" b="1" spc="250" dirty="0">
              <a:gradFill>
                <a:gsLst>
                  <a:gs pos="0">
                    <a:schemeClr val="bg1">
                      <a:alpha val="82000"/>
                    </a:schemeClr>
                  </a:gs>
                  <a:gs pos="92000">
                    <a:schemeClr val="bg1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lvl="0" algn="ctr"/>
            <a:endParaRPr lang="zh-CN" altLang="en-US" sz="5400" b="1" spc="250" dirty="0">
              <a:gradFill>
                <a:gsLst>
                  <a:gs pos="0">
                    <a:schemeClr val="bg1">
                      <a:alpha val="82000"/>
                    </a:schemeClr>
                  </a:gs>
                  <a:gs pos="92000">
                    <a:schemeClr val="bg1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6" name="图片 5" descr="服贸太保联合标志 -0811-白"/>
          <p:cNvPicPr>
            <a:picLocks noChangeAspect="1"/>
          </p:cNvPicPr>
          <p:nvPr/>
        </p:nvPicPr>
        <p:blipFill>
          <a:blip r:embed="rId2"/>
          <a:srcRect b="26240"/>
          <a:stretch>
            <a:fillRect/>
          </a:stretch>
        </p:blipFill>
        <p:spPr>
          <a:xfrm>
            <a:off x="3855403" y="269240"/>
            <a:ext cx="4481195" cy="16617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n"/>
          <p:cNvPicPr>
            <a:picLocks noChangeAspect="1"/>
          </p:cNvPicPr>
          <p:nvPr/>
        </p:nvPicPr>
        <p:blipFill>
          <a:blip r:embed="rId1"/>
          <a:srcRect b="1144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934720" y="2490153"/>
            <a:ext cx="10322560" cy="1738630"/>
          </a:xfrm>
          <a:prstGeom prst="rect">
            <a:avLst/>
          </a:prstGeom>
        </p:spPr>
        <p:txBody>
          <a:bodyPr vert="horz" wrap="square" lIns="90000" tIns="0" bIns="0" anchor="ctr">
            <a:sp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 lang="en-US" altLang="zh-CN" sz="2800" dirty="0" smtClean="0">
                <a:solidFill>
                  <a:schemeClr val="bg1"/>
                </a:solidFill>
                <a:latin typeface="Myriad Pro" panose="020B0503030403020204"/>
                <a:ea typeface="黑体" panose="02010609060101010101" charset="-122"/>
                <a:cs typeface="Myriad Pro" panose="020B0503030403020204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 panose="020B0503030403020204"/>
                <a:cs typeface="Myriad Pro" panose="020B0503030403020204"/>
              </a:defRPr>
            </a:lvl2pPr>
          </a:lstStyle>
          <a:p>
            <a:pPr lvl="0" algn="ctr"/>
            <a:r>
              <a:rPr lang="en-US" altLang="zh-CN" sz="5400" b="1" spc="250" dirty="0">
                <a:gradFill>
                  <a:gsLst>
                    <a:gs pos="0">
                      <a:schemeClr val="bg1">
                        <a:alpha val="82000"/>
                      </a:schemeClr>
                    </a:gs>
                    <a:gs pos="92000">
                      <a:schemeClr val="bg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2026</a:t>
            </a:r>
            <a:r>
              <a:rPr lang="zh-CN" altLang="en-US" sz="5400" b="1" spc="250" dirty="0">
                <a:gradFill>
                  <a:gsLst>
                    <a:gs pos="0">
                      <a:schemeClr val="bg1">
                        <a:alpha val="82000"/>
                      </a:schemeClr>
                    </a:gs>
                    <a:gs pos="92000">
                      <a:schemeClr val="bg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年服贸会合作沟通会</a:t>
            </a:r>
            <a:endParaRPr lang="zh-CN" altLang="en-US" sz="5400" b="1" spc="250" dirty="0">
              <a:gradFill>
                <a:gsLst>
                  <a:gs pos="0">
                    <a:schemeClr val="bg1">
                      <a:alpha val="82000"/>
                    </a:schemeClr>
                  </a:gs>
                  <a:gs pos="92000">
                    <a:schemeClr val="bg1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lvl="0" algn="ctr"/>
            <a:endParaRPr lang="zh-CN" altLang="en-US" sz="5400" b="1" spc="250" dirty="0">
              <a:gradFill>
                <a:gsLst>
                  <a:gs pos="0">
                    <a:schemeClr val="bg1">
                      <a:alpha val="82000"/>
                    </a:schemeClr>
                  </a:gs>
                  <a:gs pos="92000">
                    <a:schemeClr val="bg1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6" name="图片 5" descr="服贸太保联合标志 -0811-白"/>
          <p:cNvPicPr>
            <a:picLocks noChangeAspect="1"/>
          </p:cNvPicPr>
          <p:nvPr/>
        </p:nvPicPr>
        <p:blipFill>
          <a:blip r:embed="rId2"/>
          <a:srcRect b="26240"/>
          <a:stretch>
            <a:fillRect/>
          </a:stretch>
        </p:blipFill>
        <p:spPr>
          <a:xfrm>
            <a:off x="3855403" y="269240"/>
            <a:ext cx="4481195" cy="16617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n"/>
          <p:cNvPicPr>
            <a:picLocks noChangeAspect="1"/>
          </p:cNvPicPr>
          <p:nvPr/>
        </p:nvPicPr>
        <p:blipFill>
          <a:blip r:embed="rId1"/>
          <a:srcRect b="1144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934720" y="2490153"/>
            <a:ext cx="10322560" cy="1738630"/>
          </a:xfrm>
          <a:prstGeom prst="rect">
            <a:avLst/>
          </a:prstGeom>
        </p:spPr>
        <p:txBody>
          <a:bodyPr vert="horz" wrap="square" lIns="90000" tIns="0" bIns="0" anchor="ctr">
            <a:sp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 lang="en-US" altLang="zh-CN" sz="2800" dirty="0" smtClean="0">
                <a:solidFill>
                  <a:schemeClr val="bg1"/>
                </a:solidFill>
                <a:latin typeface="Myriad Pro" panose="020B0503030403020204"/>
                <a:ea typeface="黑体" panose="02010609060101010101" charset="-122"/>
                <a:cs typeface="Myriad Pro" panose="020B0503030403020204"/>
              </a:defRPr>
            </a:lvl1pPr>
            <a:lvl2pPr marL="0">
              <a:buFontTx/>
              <a:buNone/>
              <a:defRPr>
                <a:solidFill>
                  <a:schemeClr val="bg1"/>
                </a:solidFill>
                <a:latin typeface="Myriad Pro" panose="020B0503030403020204"/>
                <a:cs typeface="Myriad Pro" panose="020B0503030403020204"/>
              </a:defRPr>
            </a:lvl2pPr>
          </a:lstStyle>
          <a:p>
            <a:pPr lvl="0" algn="ctr"/>
            <a:r>
              <a:rPr lang="en-US" altLang="zh-CN" sz="5400" b="1" spc="250" dirty="0">
                <a:gradFill>
                  <a:gsLst>
                    <a:gs pos="0">
                      <a:schemeClr val="bg1">
                        <a:alpha val="82000"/>
                      </a:schemeClr>
                    </a:gs>
                    <a:gs pos="92000">
                      <a:schemeClr val="bg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2026</a:t>
            </a:r>
            <a:r>
              <a:rPr lang="zh-CN" altLang="en-US" sz="5400" b="1" spc="250" dirty="0">
                <a:gradFill>
                  <a:gsLst>
                    <a:gs pos="0">
                      <a:schemeClr val="bg1">
                        <a:alpha val="82000"/>
                      </a:schemeClr>
                    </a:gs>
                    <a:gs pos="92000">
                      <a:schemeClr val="bg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年服贸会合作沟通会</a:t>
            </a:r>
            <a:endParaRPr lang="zh-CN" altLang="en-US" sz="5400" b="1" spc="250" dirty="0">
              <a:gradFill>
                <a:gsLst>
                  <a:gs pos="0">
                    <a:schemeClr val="bg1">
                      <a:alpha val="82000"/>
                    </a:schemeClr>
                  </a:gs>
                  <a:gs pos="92000">
                    <a:schemeClr val="bg1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lvl="0" algn="ctr"/>
            <a:endParaRPr lang="zh-CN" altLang="en-US" sz="5400" b="1" spc="250" dirty="0">
              <a:gradFill>
                <a:gsLst>
                  <a:gs pos="0">
                    <a:schemeClr val="bg1">
                      <a:alpha val="82000"/>
                    </a:schemeClr>
                  </a:gs>
                  <a:gs pos="92000">
                    <a:schemeClr val="bg1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6" name="图片 5" descr="服贸太保联合标志 -0811-白"/>
          <p:cNvPicPr>
            <a:picLocks noChangeAspect="1"/>
          </p:cNvPicPr>
          <p:nvPr/>
        </p:nvPicPr>
        <p:blipFill>
          <a:blip r:embed="rId2"/>
          <a:srcRect b="26240"/>
          <a:stretch>
            <a:fillRect/>
          </a:stretch>
        </p:blipFill>
        <p:spPr>
          <a:xfrm>
            <a:off x="3855403" y="269240"/>
            <a:ext cx="4481195" cy="16617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signed by iSlide">
  <a:themeElements>
    <a:clrScheme name="iSlide VI标准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0A82BE"/>
      </a:accent1>
      <a:accent2>
        <a:srgbClr val="2070BB"/>
      </a:accent2>
      <a:accent3>
        <a:srgbClr val="AC9E8F"/>
      </a:accent3>
      <a:accent4>
        <a:srgbClr val="8C9198"/>
      </a:accent4>
      <a:accent5>
        <a:srgbClr val="787C82"/>
      </a:accent5>
      <a:accent6>
        <a:srgbClr val="63666B"/>
      </a:accent6>
      <a:hlink>
        <a:srgbClr val="F84D4D"/>
      </a:hlink>
      <a:folHlink>
        <a:srgbClr val="979797"/>
      </a:folHlink>
    </a:clrScheme>
    <a:fontScheme name="grqghtad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Fu</Template>
  <TotalTime>0</TotalTime>
  <Words>52</Words>
  <Application>WPS 演示</Application>
  <PresentationFormat>宽屏</PresentationFormat>
  <Paragraphs>12</Paragraphs>
  <Slides>4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7" baseType="lpstr">
      <vt:lpstr>Arial</vt:lpstr>
      <vt:lpstr>宋体</vt:lpstr>
      <vt:lpstr>Wingdings</vt:lpstr>
      <vt:lpstr>Verdana</vt:lpstr>
      <vt:lpstr>MS PGothic</vt:lpstr>
      <vt:lpstr>Myriad Pro</vt:lpstr>
      <vt:lpstr>NumberOnly</vt:lpstr>
      <vt:lpstr>黑体</vt:lpstr>
      <vt:lpstr>演示悠然小楷</vt:lpstr>
      <vt:lpstr>微软雅黑</vt:lpstr>
      <vt:lpstr>Arial Unicode MS</vt:lpstr>
      <vt:lpstr>等线</vt:lpstr>
      <vt:lpstr>Designed by iSlide</vt:lpstr>
      <vt:lpstr>PowerPoint 演示文稿</vt:lpstr>
      <vt:lpstr>PowerPoint 演示文稿</vt:lpstr>
      <vt:lpstr>PowerPoint 演示文稿</vt:lpstr>
      <vt:lpstr>PowerPoint 演示文稿</vt:lpstr>
    </vt:vector>
  </TitlesOfParts>
  <Company>iSlide</Company>
  <LinksUpToDate>false</LinksUpToDate>
  <SharedDoc>false</SharedDoc>
  <HyperlinksChanged>false</HyperlinksChanged>
  <AppVersion>14.0000</AppVersion>
  <Manager>iSlide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</dc:creator>
  <cp:lastModifiedBy>Administrator</cp:lastModifiedBy>
  <cp:revision>373</cp:revision>
  <cp:lastPrinted>2023-03-12T16:00:00Z</cp:lastPrinted>
  <dcterms:created xsi:type="dcterms:W3CDTF">2023-03-12T16:00:00Z</dcterms:created>
  <dcterms:modified xsi:type="dcterms:W3CDTF">2026-01-14T10:13:23Z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EMPLATE">
    <vt:lpwstr>0fff3bb0-daa5-4180-9366-c56e88915889</vt:lpwstr>
  </property>
  <property fmtid="{D5CDD505-2E9C-101B-9397-08002B2CF9AE}" pid="3" name="KSOProductBuildVer">
    <vt:lpwstr>2052-11.8.2.8696</vt:lpwstr>
  </property>
  <property fmtid="{D5CDD505-2E9C-101B-9397-08002B2CF9AE}" pid="4" name="ICV">
    <vt:lpwstr>2DDD34352FF94F4687BC4536487FC3DE_13</vt:lpwstr>
  </property>
</Properties>
</file>